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4" Type="http://schemas.openxmlformats.org/package/2006/relationships/metadata/thumbnail" Target="docProps/thumbnail.jpeg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944000" cy="748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Relationship Id="rId3" Type="http://schemas.openxmlformats.org/officeDocument/2006/relationships/viewProps" Target="viewProp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?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/>
      <a:lvl3pPr marL="1143000" indent="-228600" algn="l" defTabSz="914400" rtl="0" eaLnBrk="1" latinLnBrk="0" hangingPunct="1"/>
      <a:lvl4pPr marL="1600200" indent="-228600" algn="l" defTabSz="914400" rtl="0" eaLnBrk="1" latinLnBrk="0" hangingPunct="1"/>
      <a:lvl5pPr marL="2057400" indent="-228600" algn="l" defTabSz="914400" rtl="0" eaLnBrk="1" latinLnBrk="0" hangingPunct="1"/>
      <a:lvl6pPr marL="2514600" indent="-228600" algn="l" defTabSz="914400" rtl="0" eaLnBrk="1" latinLnBrk="0" hangingPunct="1"/>
      <a:lvl7pPr marL="2971800" indent="-228600" algn="l" defTabSz="914400" rtl="0" eaLnBrk="1" latinLnBrk="0" hangingPunct="1"/>
      <a:lvl8pPr marL="3429000" indent="-228600" algn="l" defTabSz="914400" rtl="0" eaLnBrk="1" latinLnBrk="0" hangingPunct="1"/>
      <a:lvl9pPr marL="3886200" indent="-228600" algn="l" defTabSz="914400" rtl="0" eaLnBrk="1" latinLnBrk="0" hangingPunct="1"/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rect 0"/>
          <p:cNvSpPr/>
          <p:nvPr/>
        </p:nvSpPr>
        <p:spPr>
          <a:xfrm rot="10799062">
            <a:off x="5983200" y="5685300"/>
            <a:ext cx="70200" cy="1368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" name="rect 1"/>
          <p:cNvSpPr/>
          <p:nvPr/>
        </p:nvSpPr>
        <p:spPr>
          <a:xfrm rot="10799062">
            <a:off x="2994300" y="4246200"/>
            <a:ext cx="3600000" cy="179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" name="rect 2"/>
          <p:cNvSpPr/>
          <p:nvPr/>
        </p:nvSpPr>
        <p:spPr>
          <a:xfrm rot="10799062">
            <a:off x="3174300" y="4426200"/>
            <a:ext cx="3240000" cy="1259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" name="line 3"/>
          <p:cNvSpPr/>
          <p:nvPr/>
        </p:nvSpPr>
        <p:spPr>
          <a:xfrm>
            <a:off x="5370300" y="4677300"/>
            <a:ext cx="0" cy="540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" name="line 4"/>
          <p:cNvSpPr/>
          <p:nvPr/>
        </p:nvSpPr>
        <p:spPr>
          <a:xfrm>
            <a:off x="6342300" y="4677300"/>
            <a:ext cx="0" cy="540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" name="line 5"/>
          <p:cNvSpPr/>
          <p:nvPr/>
        </p:nvSpPr>
        <p:spPr>
          <a:xfrm>
            <a:off x="3174300" y="5613300"/>
            <a:ext cx="324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" name="line 6"/>
          <p:cNvSpPr/>
          <p:nvPr/>
        </p:nvSpPr>
        <p:spPr>
          <a:xfrm>
            <a:off x="3174300" y="5685300"/>
            <a:ext cx="324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" name="フリーフォーム7"/>
          <p:cNvSpPr/>
          <p:nvPr/>
        </p:nvSpPr>
        <p:spPr>
          <a:xfrm>
            <a:off x="3174300" y="4425300"/>
            <a:ext cx="72000" cy="1260000"/>
          </a:xfrm>
          <a:custGeom>
            <a:pathLst>
              <a:path w="80" h="1400">
                <a:moveTo>
                  <a:pt x="80" y="1320"/>
                </a:moveTo>
                <a:lnTo>
                  <a:pt x="80" y="0"/>
                </a:lnTo>
                <a:lnTo>
                  <a:pt x="0" y="0"/>
                </a:lnTo>
                <a:lnTo>
                  <a:pt x="0" y="1400"/>
                </a:lnTo>
                <a:lnTo>
                  <a:pt x="80" y="140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" name="rect 8"/>
          <p:cNvSpPr/>
          <p:nvPr/>
        </p:nvSpPr>
        <p:spPr>
          <a:xfrm rot="10799062">
            <a:off x="3175200" y="5685300"/>
            <a:ext cx="2879100" cy="1368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" name="フリーフォーム9"/>
          <p:cNvSpPr/>
          <p:nvPr/>
        </p:nvSpPr>
        <p:spPr>
          <a:xfrm>
            <a:off x="5298300" y="4425300"/>
            <a:ext cx="72000" cy="1188000"/>
          </a:xfrm>
          <a:custGeom>
            <a:pathLst>
              <a:path w="80" h="1320">
                <a:moveTo>
                  <a:pt x="80" y="1320"/>
                </a:moveTo>
                <a:lnTo>
                  <a:pt x="80" y="0"/>
                </a:lnTo>
                <a:lnTo>
                  <a:pt x="0" y="0"/>
                </a:lnTo>
                <a:lnTo>
                  <a:pt x="0" y="132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" name="line 10"/>
          <p:cNvSpPr/>
          <p:nvPr/>
        </p:nvSpPr>
        <p:spPr>
          <a:xfrm>
            <a:off x="5298300" y="5685300"/>
            <a:ext cx="7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" name="フリーフォーム11"/>
          <p:cNvSpPr/>
          <p:nvPr/>
        </p:nvSpPr>
        <p:spPr>
          <a:xfrm>
            <a:off x="4254300" y="4425300"/>
            <a:ext cx="72000" cy="1188000"/>
          </a:xfrm>
          <a:custGeom>
            <a:pathLst>
              <a:path w="80" h="1320">
                <a:moveTo>
                  <a:pt x="80" y="1320"/>
                </a:moveTo>
                <a:lnTo>
                  <a:pt x="80" y="0"/>
                </a:lnTo>
                <a:lnTo>
                  <a:pt x="0" y="0"/>
                </a:lnTo>
                <a:lnTo>
                  <a:pt x="0" y="132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" name="line 12"/>
          <p:cNvSpPr/>
          <p:nvPr/>
        </p:nvSpPr>
        <p:spPr>
          <a:xfrm>
            <a:off x="4254300" y="5685300"/>
            <a:ext cx="7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" name="フリーフォーム13"/>
          <p:cNvSpPr/>
          <p:nvPr/>
        </p:nvSpPr>
        <p:spPr>
          <a:xfrm>
            <a:off x="6342300" y="4425300"/>
            <a:ext cx="72000" cy="1260000"/>
          </a:xfrm>
          <a:custGeom>
            <a:pathLst>
              <a:path w="80" h="1400">
                <a:moveTo>
                  <a:pt x="0" y="1400"/>
                </a:moveTo>
                <a:lnTo>
                  <a:pt x="80" y="1400"/>
                </a:lnTo>
                <a:lnTo>
                  <a:pt x="80" y="0"/>
                </a:lnTo>
                <a:lnTo>
                  <a:pt x="0" y="0"/>
                </a:lnTo>
                <a:lnTo>
                  <a:pt x="0" y="132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" name="line 14"/>
          <p:cNvSpPr/>
          <p:nvPr/>
        </p:nvSpPr>
        <p:spPr>
          <a:xfrm>
            <a:off x="4326300" y="4677300"/>
            <a:ext cx="0" cy="540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" name="line 15"/>
          <p:cNvSpPr/>
          <p:nvPr/>
        </p:nvSpPr>
        <p:spPr>
          <a:xfrm>
            <a:off x="5298300" y="4677300"/>
            <a:ext cx="0" cy="540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" name="rect 16"/>
          <p:cNvSpPr/>
          <p:nvPr/>
        </p:nvSpPr>
        <p:spPr>
          <a:xfrm rot="10799062">
            <a:off x="3246300" y="4677300"/>
            <a:ext cx="1008000" cy="9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" name="フリーフォーム17"/>
          <p:cNvSpPr/>
          <p:nvPr/>
        </p:nvSpPr>
        <p:spPr>
          <a:xfrm>
            <a:off x="3282300" y="4713300"/>
            <a:ext cx="450000" cy="864000"/>
          </a:xfrm>
          <a:custGeom>
            <a:pathLst>
              <a:path w="500" h="960">
                <a:moveTo>
                  <a:pt x="500" y="0"/>
                </a:moveTo>
                <a:lnTo>
                  <a:pt x="0" y="0"/>
                </a:lnTo>
                <a:lnTo>
                  <a:pt x="0" y="960"/>
                </a:lnTo>
                <a:lnTo>
                  <a:pt x="500" y="96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" name="フリーフォーム18"/>
          <p:cNvSpPr/>
          <p:nvPr/>
        </p:nvSpPr>
        <p:spPr>
          <a:xfrm>
            <a:off x="3768300" y="4713300"/>
            <a:ext cx="450000" cy="864000"/>
          </a:xfrm>
          <a:custGeom>
            <a:pathLst>
              <a:path w="500" h="960">
                <a:moveTo>
                  <a:pt x="0" y="960"/>
                </a:moveTo>
                <a:lnTo>
                  <a:pt x="500" y="960"/>
                </a:lnTo>
                <a:lnTo>
                  <a:pt x="500" y="0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" name="line 19"/>
          <p:cNvSpPr/>
          <p:nvPr/>
        </p:nvSpPr>
        <p:spPr>
          <a:xfrm>
            <a:off x="3732300" y="4713300"/>
            <a:ext cx="0" cy="864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" name="line 20"/>
          <p:cNvSpPr/>
          <p:nvPr/>
        </p:nvSpPr>
        <p:spPr>
          <a:xfrm>
            <a:off x="3768300" y="4713300"/>
            <a:ext cx="0" cy="864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" name="rect 21"/>
          <p:cNvSpPr/>
          <p:nvPr/>
        </p:nvSpPr>
        <p:spPr>
          <a:xfrm rot="10799062">
            <a:off x="4578300" y="5685300"/>
            <a:ext cx="70200" cy="1368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" name="rect 22"/>
          <p:cNvSpPr/>
          <p:nvPr/>
        </p:nvSpPr>
        <p:spPr>
          <a:xfrm rot="10799062">
            <a:off x="3175200" y="5685300"/>
            <a:ext cx="70200" cy="1368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" name="line 23"/>
          <p:cNvSpPr/>
          <p:nvPr/>
        </p:nvSpPr>
        <p:spPr>
          <a:xfrm>
            <a:off x="3768300" y="5145300"/>
            <a:ext cx="45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" name="line 24"/>
          <p:cNvSpPr/>
          <p:nvPr/>
        </p:nvSpPr>
        <p:spPr>
          <a:xfrm>
            <a:off x="3282300" y="5145300"/>
            <a:ext cx="45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" name="line 25"/>
          <p:cNvSpPr/>
          <p:nvPr/>
        </p:nvSpPr>
        <p:spPr>
          <a:xfrm>
            <a:off x="3282300" y="5145300"/>
            <a:ext cx="45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" name="line 26"/>
          <p:cNvSpPr/>
          <p:nvPr/>
        </p:nvSpPr>
        <p:spPr>
          <a:xfrm>
            <a:off x="3282300" y="5181300"/>
            <a:ext cx="45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" name="line 27"/>
          <p:cNvSpPr/>
          <p:nvPr/>
        </p:nvSpPr>
        <p:spPr>
          <a:xfrm>
            <a:off x="3768300" y="5181300"/>
            <a:ext cx="45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" name="line 28"/>
          <p:cNvSpPr/>
          <p:nvPr/>
        </p:nvSpPr>
        <p:spPr>
          <a:xfrm>
            <a:off x="3768300" y="5145300"/>
            <a:ext cx="45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30" name="グループ化29"/>
          <p:cNvGrpSpPr/>
          <p:nvPr/>
        </p:nvGrpSpPr>
        <p:grpSpPr>
          <a:xfrm>
            <a:off x="590400" y="862200"/>
            <a:ext cx="2160000" cy="2808000"/>
            <a:chOff x="590400" y="862200"/>
            <a:chExt cx="2160000" cy="2808000"/>
          </a:xfrm>
        </p:grpSpPr>
        <p:sp>
          <p:nvSpPr>
            <p:cNvPr id="31" name="line 30"/>
            <p:cNvSpPr/>
            <p:nvPr/>
          </p:nvSpPr>
          <p:spPr>
            <a:xfrm>
              <a:off x="590400" y="862200"/>
              <a:ext cx="0" cy="18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" name="rect 31"/>
            <p:cNvSpPr/>
            <p:nvPr/>
          </p:nvSpPr>
          <p:spPr>
            <a:xfrm>
              <a:off x="770400" y="1042200"/>
              <a:ext cx="1800000" cy="2628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" name="line 32"/>
            <p:cNvSpPr/>
            <p:nvPr/>
          </p:nvSpPr>
          <p:spPr>
            <a:xfrm>
              <a:off x="770400" y="2230200"/>
              <a:ext cx="1800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" name="line 33"/>
            <p:cNvSpPr/>
            <p:nvPr/>
          </p:nvSpPr>
          <p:spPr>
            <a:xfrm>
              <a:off x="770400" y="2302200"/>
              <a:ext cx="1800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" name="line 34"/>
            <p:cNvSpPr/>
            <p:nvPr/>
          </p:nvSpPr>
          <p:spPr>
            <a:xfrm>
              <a:off x="590400" y="862200"/>
              <a:ext cx="2160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" name="line 35"/>
            <p:cNvSpPr/>
            <p:nvPr/>
          </p:nvSpPr>
          <p:spPr>
            <a:xfrm>
              <a:off x="590400" y="1042200"/>
              <a:ext cx="2160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" name="line 36"/>
            <p:cNvSpPr/>
            <p:nvPr/>
          </p:nvSpPr>
          <p:spPr>
            <a:xfrm>
              <a:off x="2750400" y="862200"/>
              <a:ext cx="0" cy="18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" name="line 37"/>
            <p:cNvSpPr/>
            <p:nvPr/>
          </p:nvSpPr>
          <p:spPr>
            <a:xfrm>
              <a:off x="1166400" y="1294200"/>
              <a:ext cx="9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" name="line 38"/>
            <p:cNvSpPr/>
            <p:nvPr/>
          </p:nvSpPr>
          <p:spPr>
            <a:xfrm>
              <a:off x="2138400" y="1294200"/>
              <a:ext cx="0" cy="504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" name="line 39"/>
            <p:cNvSpPr/>
            <p:nvPr/>
          </p:nvSpPr>
          <p:spPr>
            <a:xfrm>
              <a:off x="1166400" y="1798200"/>
              <a:ext cx="9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" name="line 40"/>
            <p:cNvSpPr/>
            <p:nvPr/>
          </p:nvSpPr>
          <p:spPr>
            <a:xfrm>
              <a:off x="1166400" y="1294200"/>
              <a:ext cx="0" cy="504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" name="line 41"/>
            <p:cNvSpPr/>
            <p:nvPr/>
          </p:nvSpPr>
          <p:spPr>
            <a:xfrm>
              <a:off x="1670400" y="1330200"/>
              <a:ext cx="43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" name="line 42"/>
            <p:cNvSpPr/>
            <p:nvPr/>
          </p:nvSpPr>
          <p:spPr>
            <a:xfrm>
              <a:off x="2102400" y="13302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" name="line 43"/>
            <p:cNvSpPr/>
            <p:nvPr/>
          </p:nvSpPr>
          <p:spPr>
            <a:xfrm>
              <a:off x="1670400" y="1762200"/>
              <a:ext cx="43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" name="line 44"/>
            <p:cNvSpPr/>
            <p:nvPr/>
          </p:nvSpPr>
          <p:spPr>
            <a:xfrm>
              <a:off x="1202400" y="1762200"/>
              <a:ext cx="43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" name="line 45"/>
            <p:cNvSpPr/>
            <p:nvPr/>
          </p:nvSpPr>
          <p:spPr>
            <a:xfrm>
              <a:off x="1202400" y="13302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" name="line 46"/>
            <p:cNvSpPr/>
            <p:nvPr/>
          </p:nvSpPr>
          <p:spPr>
            <a:xfrm>
              <a:off x="1202400" y="1330200"/>
              <a:ext cx="43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" name="line 47"/>
            <p:cNvSpPr/>
            <p:nvPr/>
          </p:nvSpPr>
          <p:spPr>
            <a:xfrm>
              <a:off x="1670400" y="13302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" name="line 48"/>
            <p:cNvSpPr/>
            <p:nvPr/>
          </p:nvSpPr>
          <p:spPr>
            <a:xfrm>
              <a:off x="1634400" y="13302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" name="line 49"/>
            <p:cNvSpPr/>
            <p:nvPr/>
          </p:nvSpPr>
          <p:spPr>
            <a:xfrm>
              <a:off x="1166400" y="2662200"/>
              <a:ext cx="9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" name="line 50"/>
            <p:cNvSpPr/>
            <p:nvPr/>
          </p:nvSpPr>
          <p:spPr>
            <a:xfrm>
              <a:off x="2138400" y="2662200"/>
              <a:ext cx="0" cy="504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" name="line 51"/>
            <p:cNvSpPr/>
            <p:nvPr/>
          </p:nvSpPr>
          <p:spPr>
            <a:xfrm>
              <a:off x="1166400" y="3166200"/>
              <a:ext cx="9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" name="line 52"/>
            <p:cNvSpPr/>
            <p:nvPr/>
          </p:nvSpPr>
          <p:spPr>
            <a:xfrm>
              <a:off x="1166400" y="2662200"/>
              <a:ext cx="0" cy="504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4" name="line 53"/>
            <p:cNvSpPr/>
            <p:nvPr/>
          </p:nvSpPr>
          <p:spPr>
            <a:xfrm>
              <a:off x="1670400" y="2698200"/>
              <a:ext cx="43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5" name="line 54"/>
            <p:cNvSpPr/>
            <p:nvPr/>
          </p:nvSpPr>
          <p:spPr>
            <a:xfrm>
              <a:off x="2102400" y="26982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6" name="line 55"/>
            <p:cNvSpPr/>
            <p:nvPr/>
          </p:nvSpPr>
          <p:spPr>
            <a:xfrm>
              <a:off x="1670400" y="3130200"/>
              <a:ext cx="43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7" name="line 56"/>
            <p:cNvSpPr/>
            <p:nvPr/>
          </p:nvSpPr>
          <p:spPr>
            <a:xfrm>
              <a:off x="1202400" y="3130200"/>
              <a:ext cx="43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" name="line 57"/>
            <p:cNvSpPr/>
            <p:nvPr/>
          </p:nvSpPr>
          <p:spPr>
            <a:xfrm>
              <a:off x="1202400" y="26982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" name="line 58"/>
            <p:cNvSpPr/>
            <p:nvPr/>
          </p:nvSpPr>
          <p:spPr>
            <a:xfrm>
              <a:off x="1202400" y="2698200"/>
              <a:ext cx="43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0" name="line 59"/>
            <p:cNvSpPr/>
            <p:nvPr/>
          </p:nvSpPr>
          <p:spPr>
            <a:xfrm>
              <a:off x="1670400" y="26982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1" name="line 60"/>
            <p:cNvSpPr/>
            <p:nvPr/>
          </p:nvSpPr>
          <p:spPr>
            <a:xfrm>
              <a:off x="1634400" y="26982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62" name="rect 61"/>
          <p:cNvSpPr/>
          <p:nvPr/>
        </p:nvSpPr>
        <p:spPr>
          <a:xfrm>
            <a:off x="5586300" y="4663800"/>
            <a:ext cx="576000" cy="324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3" name="rect 62"/>
          <p:cNvSpPr/>
          <p:nvPr/>
        </p:nvSpPr>
        <p:spPr>
          <a:xfrm>
            <a:off x="4542300" y="4663800"/>
            <a:ext cx="576000" cy="324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64" name="グループ化63"/>
          <p:cNvGrpSpPr/>
          <p:nvPr/>
        </p:nvGrpSpPr>
        <p:grpSpPr>
          <a:xfrm>
            <a:off x="5622300" y="4699800"/>
            <a:ext cx="504000" cy="252000"/>
            <a:chOff x="5622300" y="4699800"/>
            <a:chExt cx="504000" cy="252000"/>
          </a:xfrm>
        </p:grpSpPr>
        <p:sp>
          <p:nvSpPr>
            <p:cNvPr id="65" name="フリーフォーム64"/>
            <p:cNvSpPr/>
            <p:nvPr/>
          </p:nvSpPr>
          <p:spPr>
            <a:xfrm>
              <a:off x="5892300" y="4699800"/>
              <a:ext cx="234000" cy="252000"/>
            </a:xfrm>
            <a:custGeom>
              <a:pathLst>
                <a:path w="260" h="280">
                  <a:moveTo>
                    <a:pt x="0" y="0"/>
                  </a:moveTo>
                  <a:lnTo>
                    <a:pt x="260" y="0"/>
                  </a:lnTo>
                  <a:lnTo>
                    <a:pt x="260" y="280"/>
                  </a:lnTo>
                  <a:lnTo>
                    <a:pt x="0" y="28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" name="フリーフォーム65"/>
            <p:cNvSpPr/>
            <p:nvPr/>
          </p:nvSpPr>
          <p:spPr>
            <a:xfrm>
              <a:off x="5622300" y="4699800"/>
              <a:ext cx="234000" cy="252000"/>
            </a:xfrm>
            <a:custGeom>
              <a:pathLst>
                <a:path w="260" h="280">
                  <a:moveTo>
                    <a:pt x="260" y="280"/>
                  </a:moveTo>
                  <a:lnTo>
                    <a:pt x="0" y="280"/>
                  </a:lnTo>
                  <a:lnTo>
                    <a:pt x="0" y="0"/>
                  </a:lnTo>
                  <a:lnTo>
                    <a:pt x="26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" name="line 66"/>
            <p:cNvSpPr/>
            <p:nvPr/>
          </p:nvSpPr>
          <p:spPr>
            <a:xfrm>
              <a:off x="5892300" y="4699800"/>
              <a:ext cx="0" cy="25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8" name="line 67"/>
            <p:cNvSpPr/>
            <p:nvPr/>
          </p:nvSpPr>
          <p:spPr>
            <a:xfrm>
              <a:off x="5856300" y="4699800"/>
              <a:ext cx="0" cy="25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69" name="グループ化68"/>
          <p:cNvGrpSpPr/>
          <p:nvPr/>
        </p:nvGrpSpPr>
        <p:grpSpPr>
          <a:xfrm>
            <a:off x="4578300" y="4699800"/>
            <a:ext cx="504000" cy="252000"/>
            <a:chOff x="4578300" y="4699800"/>
            <a:chExt cx="504000" cy="252000"/>
          </a:xfrm>
        </p:grpSpPr>
        <p:sp>
          <p:nvSpPr>
            <p:cNvPr id="70" name="フリーフォーム69"/>
            <p:cNvSpPr/>
            <p:nvPr/>
          </p:nvSpPr>
          <p:spPr>
            <a:xfrm>
              <a:off x="4848300" y="4699800"/>
              <a:ext cx="234000" cy="252000"/>
            </a:xfrm>
            <a:custGeom>
              <a:pathLst>
                <a:path w="260" h="280">
                  <a:moveTo>
                    <a:pt x="0" y="0"/>
                  </a:moveTo>
                  <a:lnTo>
                    <a:pt x="260" y="0"/>
                  </a:lnTo>
                  <a:lnTo>
                    <a:pt x="260" y="280"/>
                  </a:lnTo>
                  <a:lnTo>
                    <a:pt x="0" y="28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1" name="フリーフォーム70"/>
            <p:cNvSpPr/>
            <p:nvPr/>
          </p:nvSpPr>
          <p:spPr>
            <a:xfrm>
              <a:off x="4578300" y="4699800"/>
              <a:ext cx="234000" cy="252000"/>
            </a:xfrm>
            <a:custGeom>
              <a:pathLst>
                <a:path w="260" h="280">
                  <a:moveTo>
                    <a:pt x="260" y="280"/>
                  </a:moveTo>
                  <a:lnTo>
                    <a:pt x="0" y="280"/>
                  </a:lnTo>
                  <a:lnTo>
                    <a:pt x="0" y="0"/>
                  </a:lnTo>
                  <a:lnTo>
                    <a:pt x="26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2" name="line 71"/>
            <p:cNvSpPr/>
            <p:nvPr/>
          </p:nvSpPr>
          <p:spPr>
            <a:xfrm>
              <a:off x="4848300" y="4699800"/>
              <a:ext cx="0" cy="25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3" name="line 72"/>
            <p:cNvSpPr/>
            <p:nvPr/>
          </p:nvSpPr>
          <p:spPr>
            <a:xfrm>
              <a:off x="4812300" y="4699800"/>
              <a:ext cx="0" cy="25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74" name="line 73"/>
          <p:cNvSpPr/>
          <p:nvPr/>
        </p:nvSpPr>
        <p:spPr>
          <a:xfrm>
            <a:off x="4255200" y="5685300"/>
            <a:ext cx="7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" name="rect 74"/>
          <p:cNvSpPr/>
          <p:nvPr/>
        </p:nvSpPr>
        <p:spPr>
          <a:xfrm>
            <a:off x="3643200" y="6031800"/>
            <a:ext cx="576000" cy="324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6" name="rect 75"/>
          <p:cNvSpPr/>
          <p:nvPr/>
        </p:nvSpPr>
        <p:spPr>
          <a:xfrm>
            <a:off x="5047200" y="6031800"/>
            <a:ext cx="576000" cy="324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7" name="フリーフォーム76"/>
          <p:cNvSpPr/>
          <p:nvPr/>
        </p:nvSpPr>
        <p:spPr>
          <a:xfrm>
            <a:off x="3949200" y="6067800"/>
            <a:ext cx="234000" cy="252000"/>
          </a:xfrm>
          <a:custGeom>
            <a:pathLst>
              <a:path w="260" h="280">
                <a:moveTo>
                  <a:pt x="0" y="0"/>
                </a:moveTo>
                <a:lnTo>
                  <a:pt x="260" y="0"/>
                </a:lnTo>
                <a:lnTo>
                  <a:pt x="260" y="280"/>
                </a:lnTo>
                <a:lnTo>
                  <a:pt x="0" y="28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8" name="フリーフォーム77"/>
          <p:cNvSpPr/>
          <p:nvPr/>
        </p:nvSpPr>
        <p:spPr>
          <a:xfrm>
            <a:off x="3679200" y="6067800"/>
            <a:ext cx="234000" cy="252000"/>
          </a:xfrm>
          <a:custGeom>
            <a:pathLst>
              <a:path w="260" h="280">
                <a:moveTo>
                  <a:pt x="260" y="280"/>
                </a:moveTo>
                <a:lnTo>
                  <a:pt x="0" y="280"/>
                </a:lnTo>
                <a:lnTo>
                  <a:pt x="0" y="0"/>
                </a:lnTo>
                <a:lnTo>
                  <a:pt x="26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9" name="line 78"/>
          <p:cNvSpPr/>
          <p:nvPr/>
        </p:nvSpPr>
        <p:spPr>
          <a:xfrm>
            <a:off x="3949200" y="6067800"/>
            <a:ext cx="0" cy="25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0" name="line 79"/>
          <p:cNvSpPr/>
          <p:nvPr/>
        </p:nvSpPr>
        <p:spPr>
          <a:xfrm>
            <a:off x="3913200" y="6067800"/>
            <a:ext cx="0" cy="25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1" name="フリーフォーム80"/>
          <p:cNvSpPr/>
          <p:nvPr/>
        </p:nvSpPr>
        <p:spPr>
          <a:xfrm>
            <a:off x="5353200" y="6067800"/>
            <a:ext cx="234000" cy="252000"/>
          </a:xfrm>
          <a:custGeom>
            <a:pathLst>
              <a:path w="260" h="280">
                <a:moveTo>
                  <a:pt x="0" y="0"/>
                </a:moveTo>
                <a:lnTo>
                  <a:pt x="260" y="0"/>
                </a:lnTo>
                <a:lnTo>
                  <a:pt x="260" y="280"/>
                </a:lnTo>
                <a:lnTo>
                  <a:pt x="0" y="28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2" name="フリーフォーム81"/>
          <p:cNvSpPr/>
          <p:nvPr/>
        </p:nvSpPr>
        <p:spPr>
          <a:xfrm>
            <a:off x="5083200" y="6067800"/>
            <a:ext cx="234000" cy="252000"/>
          </a:xfrm>
          <a:custGeom>
            <a:pathLst>
              <a:path w="260" h="280">
                <a:moveTo>
                  <a:pt x="260" y="280"/>
                </a:moveTo>
                <a:lnTo>
                  <a:pt x="0" y="280"/>
                </a:lnTo>
                <a:lnTo>
                  <a:pt x="0" y="0"/>
                </a:lnTo>
                <a:lnTo>
                  <a:pt x="26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3" name="line 82"/>
          <p:cNvSpPr/>
          <p:nvPr/>
        </p:nvSpPr>
        <p:spPr>
          <a:xfrm>
            <a:off x="5353200" y="6067800"/>
            <a:ext cx="0" cy="25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4" name="line 83"/>
          <p:cNvSpPr/>
          <p:nvPr/>
        </p:nvSpPr>
        <p:spPr>
          <a:xfrm>
            <a:off x="5317200" y="6067800"/>
            <a:ext cx="0" cy="25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" name="rect 84"/>
          <p:cNvSpPr/>
          <p:nvPr/>
        </p:nvSpPr>
        <p:spPr>
          <a:xfrm>
            <a:off x="3542400" y="2302200"/>
            <a:ext cx="72000" cy="1368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" name="rect 85"/>
          <p:cNvSpPr/>
          <p:nvPr/>
        </p:nvSpPr>
        <p:spPr>
          <a:xfrm>
            <a:off x="3002400" y="862200"/>
            <a:ext cx="3960000" cy="180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" name="rect 86"/>
          <p:cNvSpPr/>
          <p:nvPr/>
        </p:nvSpPr>
        <p:spPr>
          <a:xfrm>
            <a:off x="3182400" y="1042200"/>
            <a:ext cx="3240000" cy="1260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8" name="line 87"/>
          <p:cNvSpPr/>
          <p:nvPr/>
        </p:nvSpPr>
        <p:spPr>
          <a:xfrm>
            <a:off x="3254400" y="1294200"/>
            <a:ext cx="97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9" name="line 88"/>
          <p:cNvSpPr/>
          <p:nvPr/>
        </p:nvSpPr>
        <p:spPr>
          <a:xfrm>
            <a:off x="4226400" y="1294200"/>
            <a:ext cx="0" cy="540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0" name="line 89"/>
          <p:cNvSpPr/>
          <p:nvPr/>
        </p:nvSpPr>
        <p:spPr>
          <a:xfrm>
            <a:off x="3254400" y="1798200"/>
            <a:ext cx="97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1" name="line 90"/>
          <p:cNvSpPr/>
          <p:nvPr/>
        </p:nvSpPr>
        <p:spPr>
          <a:xfrm>
            <a:off x="3254400" y="1294200"/>
            <a:ext cx="0" cy="540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2" name="line 91"/>
          <p:cNvSpPr/>
          <p:nvPr/>
        </p:nvSpPr>
        <p:spPr>
          <a:xfrm>
            <a:off x="3182400" y="2230200"/>
            <a:ext cx="324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3" name="line 92"/>
          <p:cNvSpPr/>
          <p:nvPr/>
        </p:nvSpPr>
        <p:spPr>
          <a:xfrm>
            <a:off x="3182400" y="2302200"/>
            <a:ext cx="324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4" name="フリーフォーム93"/>
          <p:cNvSpPr/>
          <p:nvPr/>
        </p:nvSpPr>
        <p:spPr>
          <a:xfrm>
            <a:off x="6350400" y="1042200"/>
            <a:ext cx="72000" cy="1260000"/>
          </a:xfrm>
          <a:custGeom>
            <a:pathLst>
              <a:path w="80" h="1400">
                <a:moveTo>
                  <a:pt x="0" y="1320"/>
                </a:moveTo>
                <a:lnTo>
                  <a:pt x="0" y="0"/>
                </a:lnTo>
                <a:lnTo>
                  <a:pt x="80" y="0"/>
                </a:lnTo>
                <a:lnTo>
                  <a:pt x="80" y="1400"/>
                </a:lnTo>
                <a:lnTo>
                  <a:pt x="0" y="140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5" name="rect 94"/>
          <p:cNvSpPr/>
          <p:nvPr/>
        </p:nvSpPr>
        <p:spPr>
          <a:xfrm>
            <a:off x="3542400" y="2302200"/>
            <a:ext cx="2880000" cy="1368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6" name="rect 95"/>
          <p:cNvSpPr/>
          <p:nvPr/>
        </p:nvSpPr>
        <p:spPr>
          <a:xfrm>
            <a:off x="3791700" y="2648700"/>
            <a:ext cx="576000" cy="324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7" name="rect 96"/>
          <p:cNvSpPr/>
          <p:nvPr/>
        </p:nvSpPr>
        <p:spPr>
          <a:xfrm>
            <a:off x="5019300" y="2508300"/>
            <a:ext cx="1331100" cy="1080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8" name="フリーフォーム97"/>
          <p:cNvSpPr/>
          <p:nvPr/>
        </p:nvSpPr>
        <p:spPr>
          <a:xfrm>
            <a:off x="4226400" y="1042200"/>
            <a:ext cx="72000" cy="1188000"/>
          </a:xfrm>
          <a:custGeom>
            <a:pathLst>
              <a:path w="80" h="1320">
                <a:moveTo>
                  <a:pt x="0" y="1320"/>
                </a:moveTo>
                <a:lnTo>
                  <a:pt x="0" y="0"/>
                </a:lnTo>
                <a:lnTo>
                  <a:pt x="80" y="0"/>
                </a:lnTo>
                <a:lnTo>
                  <a:pt x="80" y="132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9" name="line 98"/>
          <p:cNvSpPr/>
          <p:nvPr/>
        </p:nvSpPr>
        <p:spPr>
          <a:xfrm>
            <a:off x="4226400" y="2302200"/>
            <a:ext cx="7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0" name="フリーフォーム99"/>
          <p:cNvSpPr/>
          <p:nvPr/>
        </p:nvSpPr>
        <p:spPr>
          <a:xfrm>
            <a:off x="5270400" y="1042200"/>
            <a:ext cx="72000" cy="1188000"/>
          </a:xfrm>
          <a:custGeom>
            <a:pathLst>
              <a:path w="80" h="1320">
                <a:moveTo>
                  <a:pt x="0" y="1320"/>
                </a:moveTo>
                <a:lnTo>
                  <a:pt x="0" y="0"/>
                </a:lnTo>
                <a:lnTo>
                  <a:pt x="80" y="0"/>
                </a:lnTo>
                <a:lnTo>
                  <a:pt x="80" y="132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1" name="line 100"/>
          <p:cNvSpPr/>
          <p:nvPr/>
        </p:nvSpPr>
        <p:spPr>
          <a:xfrm>
            <a:off x="5270400" y="2302200"/>
            <a:ext cx="7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2" name="フリーフォーム101"/>
          <p:cNvSpPr/>
          <p:nvPr/>
        </p:nvSpPr>
        <p:spPr>
          <a:xfrm>
            <a:off x="3182400" y="1042200"/>
            <a:ext cx="72000" cy="1260000"/>
          </a:xfrm>
          <a:custGeom>
            <a:pathLst>
              <a:path w="80" h="1400">
                <a:moveTo>
                  <a:pt x="80" y="1400"/>
                </a:moveTo>
                <a:lnTo>
                  <a:pt x="0" y="1400"/>
                </a:lnTo>
                <a:lnTo>
                  <a:pt x="0" y="0"/>
                </a:lnTo>
                <a:lnTo>
                  <a:pt x="80" y="0"/>
                </a:lnTo>
                <a:lnTo>
                  <a:pt x="80" y="132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3" name="line 102"/>
          <p:cNvSpPr/>
          <p:nvPr/>
        </p:nvSpPr>
        <p:spPr>
          <a:xfrm>
            <a:off x="3758400" y="1330200"/>
            <a:ext cx="43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4" name="line 103"/>
          <p:cNvSpPr/>
          <p:nvPr/>
        </p:nvSpPr>
        <p:spPr>
          <a:xfrm>
            <a:off x="4190400" y="13302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5" name="line 104"/>
          <p:cNvSpPr/>
          <p:nvPr/>
        </p:nvSpPr>
        <p:spPr>
          <a:xfrm>
            <a:off x="3758400" y="1762200"/>
            <a:ext cx="43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6" name="line 105"/>
          <p:cNvSpPr/>
          <p:nvPr/>
        </p:nvSpPr>
        <p:spPr>
          <a:xfrm>
            <a:off x="3290400" y="1762200"/>
            <a:ext cx="43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7" name="line 106"/>
          <p:cNvSpPr/>
          <p:nvPr/>
        </p:nvSpPr>
        <p:spPr>
          <a:xfrm>
            <a:off x="3290400" y="13302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8" name="line 107"/>
          <p:cNvSpPr/>
          <p:nvPr/>
        </p:nvSpPr>
        <p:spPr>
          <a:xfrm>
            <a:off x="3290400" y="1330200"/>
            <a:ext cx="43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9" name="line 108"/>
          <p:cNvSpPr/>
          <p:nvPr/>
        </p:nvSpPr>
        <p:spPr>
          <a:xfrm>
            <a:off x="3758400" y="13302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0" name="line 109"/>
          <p:cNvSpPr/>
          <p:nvPr/>
        </p:nvSpPr>
        <p:spPr>
          <a:xfrm>
            <a:off x="3722400" y="13302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1" name="line 110"/>
          <p:cNvSpPr/>
          <p:nvPr/>
        </p:nvSpPr>
        <p:spPr>
          <a:xfrm>
            <a:off x="4298400" y="1294200"/>
            <a:ext cx="97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2" name="line 111"/>
          <p:cNvSpPr/>
          <p:nvPr/>
        </p:nvSpPr>
        <p:spPr>
          <a:xfrm>
            <a:off x="5270400" y="1294200"/>
            <a:ext cx="0" cy="540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3" name="line 112"/>
          <p:cNvSpPr/>
          <p:nvPr/>
        </p:nvSpPr>
        <p:spPr>
          <a:xfrm>
            <a:off x="4298400" y="1798200"/>
            <a:ext cx="97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4" name="line 113"/>
          <p:cNvSpPr/>
          <p:nvPr/>
        </p:nvSpPr>
        <p:spPr>
          <a:xfrm>
            <a:off x="4298400" y="1294200"/>
            <a:ext cx="0" cy="540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5" name="line 114"/>
          <p:cNvSpPr/>
          <p:nvPr/>
        </p:nvSpPr>
        <p:spPr>
          <a:xfrm>
            <a:off x="4802400" y="1330200"/>
            <a:ext cx="43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6" name="line 115"/>
          <p:cNvSpPr/>
          <p:nvPr/>
        </p:nvSpPr>
        <p:spPr>
          <a:xfrm>
            <a:off x="5234400" y="13302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7" name="line 116"/>
          <p:cNvSpPr/>
          <p:nvPr/>
        </p:nvSpPr>
        <p:spPr>
          <a:xfrm>
            <a:off x="4802400" y="1762200"/>
            <a:ext cx="43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8" name="line 117"/>
          <p:cNvSpPr/>
          <p:nvPr/>
        </p:nvSpPr>
        <p:spPr>
          <a:xfrm>
            <a:off x="4334400" y="1762200"/>
            <a:ext cx="43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9" name="line 118"/>
          <p:cNvSpPr/>
          <p:nvPr/>
        </p:nvSpPr>
        <p:spPr>
          <a:xfrm>
            <a:off x="4334400" y="13302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0" name="line 119"/>
          <p:cNvSpPr/>
          <p:nvPr/>
        </p:nvSpPr>
        <p:spPr>
          <a:xfrm>
            <a:off x="4334400" y="1330200"/>
            <a:ext cx="43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1" name="line 120"/>
          <p:cNvSpPr/>
          <p:nvPr/>
        </p:nvSpPr>
        <p:spPr>
          <a:xfrm>
            <a:off x="4802400" y="13302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2" name="line 121"/>
          <p:cNvSpPr/>
          <p:nvPr/>
        </p:nvSpPr>
        <p:spPr>
          <a:xfrm>
            <a:off x="4766400" y="13302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3" name="rect 122"/>
          <p:cNvSpPr/>
          <p:nvPr/>
        </p:nvSpPr>
        <p:spPr>
          <a:xfrm>
            <a:off x="5342400" y="1294200"/>
            <a:ext cx="1008000" cy="9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4" name="フリーフォーム123"/>
          <p:cNvSpPr/>
          <p:nvPr/>
        </p:nvSpPr>
        <p:spPr>
          <a:xfrm>
            <a:off x="5864400" y="1330200"/>
            <a:ext cx="450000" cy="864000"/>
          </a:xfrm>
          <a:custGeom>
            <a:pathLst>
              <a:path w="500" h="960">
                <a:moveTo>
                  <a:pt x="0" y="0"/>
                </a:moveTo>
                <a:lnTo>
                  <a:pt x="500" y="0"/>
                </a:lnTo>
                <a:lnTo>
                  <a:pt x="500" y="960"/>
                </a:lnTo>
                <a:lnTo>
                  <a:pt x="0" y="96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5" name="フリーフォーム124"/>
          <p:cNvSpPr/>
          <p:nvPr/>
        </p:nvSpPr>
        <p:spPr>
          <a:xfrm>
            <a:off x="5378400" y="1330200"/>
            <a:ext cx="450000" cy="864000"/>
          </a:xfrm>
          <a:custGeom>
            <a:pathLst>
              <a:path w="500" h="960">
                <a:moveTo>
                  <a:pt x="500" y="960"/>
                </a:moveTo>
                <a:lnTo>
                  <a:pt x="0" y="960"/>
                </a:lnTo>
                <a:lnTo>
                  <a:pt x="0" y="0"/>
                </a:lnTo>
                <a:lnTo>
                  <a:pt x="50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6" name="line 125"/>
          <p:cNvSpPr/>
          <p:nvPr/>
        </p:nvSpPr>
        <p:spPr>
          <a:xfrm>
            <a:off x="5864400" y="1330200"/>
            <a:ext cx="0" cy="864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7" name="line 126"/>
          <p:cNvSpPr/>
          <p:nvPr/>
        </p:nvSpPr>
        <p:spPr>
          <a:xfrm>
            <a:off x="5828400" y="1330200"/>
            <a:ext cx="0" cy="864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8" name="フリーフォーム127"/>
          <p:cNvSpPr/>
          <p:nvPr/>
        </p:nvSpPr>
        <p:spPr>
          <a:xfrm>
            <a:off x="4097700" y="2684700"/>
            <a:ext cx="234000" cy="252000"/>
          </a:xfrm>
          <a:custGeom>
            <a:pathLst>
              <a:path w="260" h="280">
                <a:moveTo>
                  <a:pt x="0" y="0"/>
                </a:moveTo>
                <a:lnTo>
                  <a:pt x="260" y="0"/>
                </a:lnTo>
                <a:lnTo>
                  <a:pt x="260" y="280"/>
                </a:lnTo>
                <a:lnTo>
                  <a:pt x="0" y="28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9" name="フリーフォーム128"/>
          <p:cNvSpPr/>
          <p:nvPr/>
        </p:nvSpPr>
        <p:spPr>
          <a:xfrm>
            <a:off x="3827700" y="2684700"/>
            <a:ext cx="234000" cy="252000"/>
          </a:xfrm>
          <a:custGeom>
            <a:pathLst>
              <a:path w="260" h="280">
                <a:moveTo>
                  <a:pt x="260" y="280"/>
                </a:moveTo>
                <a:lnTo>
                  <a:pt x="0" y="280"/>
                </a:lnTo>
                <a:lnTo>
                  <a:pt x="0" y="0"/>
                </a:lnTo>
                <a:lnTo>
                  <a:pt x="26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0" name="line 129"/>
          <p:cNvSpPr/>
          <p:nvPr/>
        </p:nvSpPr>
        <p:spPr>
          <a:xfrm>
            <a:off x="4097700" y="2684700"/>
            <a:ext cx="0" cy="25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1" name="line 130"/>
          <p:cNvSpPr/>
          <p:nvPr/>
        </p:nvSpPr>
        <p:spPr>
          <a:xfrm>
            <a:off x="4061700" y="2684700"/>
            <a:ext cx="0" cy="25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2" name="rect 131"/>
          <p:cNvSpPr/>
          <p:nvPr/>
        </p:nvSpPr>
        <p:spPr>
          <a:xfrm>
            <a:off x="4947300" y="2302200"/>
            <a:ext cx="72000" cy="1368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3" name="rect 132"/>
          <p:cNvSpPr/>
          <p:nvPr/>
        </p:nvSpPr>
        <p:spPr>
          <a:xfrm>
            <a:off x="6350400" y="2302200"/>
            <a:ext cx="72000" cy="1368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4" name="line 133"/>
          <p:cNvSpPr/>
          <p:nvPr/>
        </p:nvSpPr>
        <p:spPr>
          <a:xfrm>
            <a:off x="5685300" y="2508300"/>
            <a:ext cx="18900" cy="1080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5" name="line 134"/>
          <p:cNvSpPr/>
          <p:nvPr/>
        </p:nvSpPr>
        <p:spPr>
          <a:xfrm>
            <a:off x="5378400" y="1762200"/>
            <a:ext cx="45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6" name="line 135"/>
          <p:cNvSpPr/>
          <p:nvPr/>
        </p:nvSpPr>
        <p:spPr>
          <a:xfrm>
            <a:off x="5864400" y="1762200"/>
            <a:ext cx="45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7" name="line 136"/>
          <p:cNvSpPr/>
          <p:nvPr/>
        </p:nvSpPr>
        <p:spPr>
          <a:xfrm>
            <a:off x="5864400" y="1762200"/>
            <a:ext cx="45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8" name="line 137"/>
          <p:cNvSpPr/>
          <p:nvPr/>
        </p:nvSpPr>
        <p:spPr>
          <a:xfrm>
            <a:off x="5864400" y="1798200"/>
            <a:ext cx="45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9" name="line 138"/>
          <p:cNvSpPr/>
          <p:nvPr/>
        </p:nvSpPr>
        <p:spPr>
          <a:xfrm>
            <a:off x="5378400" y="1798200"/>
            <a:ext cx="45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0" name="line 139"/>
          <p:cNvSpPr/>
          <p:nvPr/>
        </p:nvSpPr>
        <p:spPr>
          <a:xfrm>
            <a:off x="5378400" y="1762200"/>
            <a:ext cx="45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1" name="rect 140"/>
          <p:cNvSpPr/>
          <p:nvPr/>
        </p:nvSpPr>
        <p:spPr>
          <a:xfrm>
            <a:off x="6890400" y="862200"/>
            <a:ext cx="72000" cy="180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2" name="rect 141"/>
          <p:cNvSpPr/>
          <p:nvPr/>
        </p:nvSpPr>
        <p:spPr>
          <a:xfrm>
            <a:off x="3002400" y="862200"/>
            <a:ext cx="72000" cy="180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3" name=""/>
          <p:cNvSpPr/>
          <p:nvPr/>
        </p:nvSpPr>
        <p:spPr>
          <a:xfrm>
            <a:off x="6543000" y="759600"/>
            <a:ext cx="44100" cy="891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096"/>
              </a:lnSpc>
            </a:pPr>
            <a:r>
              <a:rPr lang="en-US" altLang="ja-JP" sz="700" spc="0">
                <a:latin typeface="ＭＳ Ｐゴシック"/>
                <a:ea typeface="ＭＳ Ｐゴシック"/>
              </a:rPr>
              <a:t>2</a:t>
            </a:r>
            <a:endParaRPr lang="en-US" altLang="ja-JP"/>
          </a:p>
        </p:txBody>
      </p:sp>
      <p:sp>
        <p:nvSpPr>
          <p:cNvPr id="144" name=""/>
          <p:cNvSpPr/>
          <p:nvPr/>
        </p:nvSpPr>
        <p:spPr>
          <a:xfrm>
            <a:off x="7041600" y="906300"/>
            <a:ext cx="44100" cy="891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096"/>
              </a:lnSpc>
            </a:pPr>
            <a:r>
              <a:rPr lang="en-US" altLang="ja-JP" sz="700" spc="0">
                <a:latin typeface="ＭＳ Ｐゴシック"/>
                <a:ea typeface="ＭＳ Ｐゴシック"/>
              </a:rPr>
              <a:t>5</a:t>
            </a:r>
            <a:endParaRPr lang="en-US" altLang="ja-JP"/>
          </a:p>
        </p:txBody>
      </p:sp>
      <p:sp>
        <p:nvSpPr>
          <p:cNvPr id="145" name=""/>
          <p:cNvSpPr/>
          <p:nvPr/>
        </p:nvSpPr>
        <p:spPr>
          <a:xfrm>
            <a:off x="6496200" y="1106100"/>
            <a:ext cx="44100" cy="891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096"/>
              </a:lnSpc>
            </a:pPr>
            <a:r>
              <a:rPr lang="en-US" altLang="ja-JP" sz="700" spc="0">
                <a:latin typeface="ＭＳ Ｐゴシック"/>
                <a:ea typeface="ＭＳ Ｐゴシック"/>
              </a:rPr>
              <a:t>5</a:t>
            </a:r>
            <a:endParaRPr lang="en-US" altLang="ja-JP"/>
          </a:p>
        </p:txBody>
      </p:sp>
      <p:sp>
        <p:nvSpPr>
          <p:cNvPr id="146" name=""/>
          <p:cNvSpPr/>
          <p:nvPr/>
        </p:nvSpPr>
        <p:spPr>
          <a:xfrm>
            <a:off x="6065100" y="3739500"/>
            <a:ext cx="44100" cy="891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096"/>
              </a:lnSpc>
            </a:pPr>
            <a:r>
              <a:rPr lang="en-US" altLang="ja-JP" sz="700" spc="0">
                <a:latin typeface="ＭＳ Ｐゴシック"/>
                <a:ea typeface="ＭＳ Ｐゴシック"/>
              </a:rPr>
              <a:t>2</a:t>
            </a:r>
            <a:endParaRPr lang="en-US" altLang="ja-JP"/>
          </a:p>
        </p:txBody>
      </p:sp>
      <p:sp>
        <p:nvSpPr>
          <p:cNvPr id="147" name=""/>
          <p:cNvSpPr/>
          <p:nvPr/>
        </p:nvSpPr>
        <p:spPr>
          <a:xfrm>
            <a:off x="6353100" y="3720600"/>
            <a:ext cx="44100" cy="891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096"/>
              </a:lnSpc>
            </a:pPr>
            <a:r>
              <a:rPr lang="en-US" altLang="ja-JP" sz="700" spc="0">
                <a:latin typeface="ＭＳ Ｐゴシック"/>
                <a:ea typeface="ＭＳ Ｐゴシック"/>
              </a:rPr>
              <a:t>2</a:t>
            </a:r>
            <a:endParaRPr lang="en-US" altLang="ja-JP"/>
          </a:p>
        </p:txBody>
      </p:sp>
      <p:sp>
        <p:nvSpPr>
          <p:cNvPr id="148" name=""/>
          <p:cNvSpPr/>
          <p:nvPr/>
        </p:nvSpPr>
        <p:spPr>
          <a:xfrm>
            <a:off x="3096900" y="2232000"/>
            <a:ext cx="44100" cy="891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096"/>
              </a:lnSpc>
            </a:pPr>
            <a:r>
              <a:rPr lang="en-US" altLang="ja-JP" sz="700" spc="0">
                <a:latin typeface="ＭＳ Ｐゴシック"/>
                <a:ea typeface="ＭＳ Ｐゴシック"/>
              </a:rPr>
              <a:t>2</a:t>
            </a:r>
            <a:endParaRPr lang="en-US" altLang="ja-JP"/>
          </a:p>
        </p:txBody>
      </p:sp>
      <p:sp>
        <p:nvSpPr>
          <p:cNvPr id="149" name="rect 148"/>
          <p:cNvSpPr/>
          <p:nvPr/>
        </p:nvSpPr>
        <p:spPr>
          <a:xfrm>
            <a:off x="6422400" y="2230200"/>
            <a:ext cx="432000" cy="12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0" name="rect 149"/>
          <p:cNvSpPr/>
          <p:nvPr/>
        </p:nvSpPr>
        <p:spPr>
          <a:xfrm>
            <a:off x="6422400" y="2356200"/>
            <a:ext cx="432000" cy="12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1" name="rect 150"/>
          <p:cNvSpPr/>
          <p:nvPr/>
        </p:nvSpPr>
        <p:spPr>
          <a:xfrm>
            <a:off x="6422400" y="2482200"/>
            <a:ext cx="432000" cy="12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2" name="rect 151"/>
          <p:cNvSpPr/>
          <p:nvPr/>
        </p:nvSpPr>
        <p:spPr>
          <a:xfrm>
            <a:off x="6422400" y="2608200"/>
            <a:ext cx="432000" cy="12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3" name="rect 152"/>
          <p:cNvSpPr/>
          <p:nvPr/>
        </p:nvSpPr>
        <p:spPr>
          <a:xfrm>
            <a:off x="6422400" y="2734200"/>
            <a:ext cx="432000" cy="12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4" name="rect 153"/>
          <p:cNvSpPr/>
          <p:nvPr/>
        </p:nvSpPr>
        <p:spPr>
          <a:xfrm>
            <a:off x="6422400" y="2860200"/>
            <a:ext cx="432000" cy="12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5" name="rect 154"/>
          <p:cNvSpPr/>
          <p:nvPr/>
        </p:nvSpPr>
        <p:spPr>
          <a:xfrm>
            <a:off x="6422400" y="2986200"/>
            <a:ext cx="432000" cy="12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6" name="rect 155"/>
          <p:cNvSpPr/>
          <p:nvPr/>
        </p:nvSpPr>
        <p:spPr>
          <a:xfrm>
            <a:off x="6422400" y="3112200"/>
            <a:ext cx="432000" cy="12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7" name="rect 156"/>
          <p:cNvSpPr/>
          <p:nvPr/>
        </p:nvSpPr>
        <p:spPr>
          <a:xfrm>
            <a:off x="6422400" y="3238200"/>
            <a:ext cx="432000" cy="12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8" name="rect 157"/>
          <p:cNvSpPr/>
          <p:nvPr/>
        </p:nvSpPr>
        <p:spPr>
          <a:xfrm>
            <a:off x="6422400" y="3364200"/>
            <a:ext cx="432000" cy="12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9" name="rect 158"/>
          <p:cNvSpPr/>
          <p:nvPr/>
        </p:nvSpPr>
        <p:spPr>
          <a:xfrm>
            <a:off x="6422400" y="3490200"/>
            <a:ext cx="432000" cy="12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0" name="rect 159"/>
          <p:cNvSpPr/>
          <p:nvPr/>
        </p:nvSpPr>
        <p:spPr>
          <a:xfrm>
            <a:off x="6422400" y="3616200"/>
            <a:ext cx="432000" cy="54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1" name="rect 160"/>
          <p:cNvSpPr/>
          <p:nvPr/>
        </p:nvSpPr>
        <p:spPr>
          <a:xfrm>
            <a:off x="6854400" y="1834200"/>
            <a:ext cx="36000" cy="39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2" name="rect 161"/>
          <p:cNvSpPr/>
          <p:nvPr/>
        </p:nvSpPr>
        <p:spPr>
          <a:xfrm>
            <a:off x="6854400" y="2230200"/>
            <a:ext cx="36000" cy="1440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3" name="rect 162"/>
          <p:cNvSpPr/>
          <p:nvPr/>
        </p:nvSpPr>
        <p:spPr>
          <a:xfrm rot="5399062">
            <a:off x="6622200" y="1635300"/>
            <a:ext cx="34200" cy="432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4" name="line 163"/>
          <p:cNvSpPr/>
          <p:nvPr/>
        </p:nvSpPr>
        <p:spPr>
          <a:xfrm>
            <a:off x="10378800" y="3743100"/>
            <a:ext cx="0" cy="29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5" name="rect 164"/>
          <p:cNvSpPr/>
          <p:nvPr/>
        </p:nvSpPr>
        <p:spPr>
          <a:xfrm>
            <a:off x="8188200" y="4315500"/>
            <a:ext cx="1800000" cy="2628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6" name="line 165"/>
          <p:cNvSpPr/>
          <p:nvPr/>
        </p:nvSpPr>
        <p:spPr>
          <a:xfrm>
            <a:off x="8188200" y="5503500"/>
            <a:ext cx="180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7" name="line 166"/>
          <p:cNvSpPr/>
          <p:nvPr/>
        </p:nvSpPr>
        <p:spPr>
          <a:xfrm>
            <a:off x="8188200" y="5575500"/>
            <a:ext cx="180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8" name="line 167"/>
          <p:cNvSpPr/>
          <p:nvPr/>
        </p:nvSpPr>
        <p:spPr>
          <a:xfrm>
            <a:off x="8008200" y="4135500"/>
            <a:ext cx="216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9" name="line 168"/>
          <p:cNvSpPr/>
          <p:nvPr/>
        </p:nvSpPr>
        <p:spPr>
          <a:xfrm>
            <a:off x="8008200" y="4315500"/>
            <a:ext cx="216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0" name="line 169"/>
          <p:cNvSpPr/>
          <p:nvPr/>
        </p:nvSpPr>
        <p:spPr>
          <a:xfrm>
            <a:off x="8008200" y="4135500"/>
            <a:ext cx="0" cy="180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1" name="rect 170"/>
          <p:cNvSpPr/>
          <p:nvPr/>
        </p:nvSpPr>
        <p:spPr>
          <a:xfrm>
            <a:off x="8368200" y="4589100"/>
            <a:ext cx="432000" cy="504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2" name="rect 171"/>
          <p:cNvSpPr/>
          <p:nvPr/>
        </p:nvSpPr>
        <p:spPr>
          <a:xfrm>
            <a:off x="8404200" y="4625100"/>
            <a:ext cx="360000" cy="432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3" name="line 172"/>
          <p:cNvSpPr/>
          <p:nvPr/>
        </p:nvSpPr>
        <p:spPr>
          <a:xfrm>
            <a:off x="10168200" y="4135500"/>
            <a:ext cx="0" cy="180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4" name="rect 173"/>
          <p:cNvSpPr/>
          <p:nvPr/>
        </p:nvSpPr>
        <p:spPr>
          <a:xfrm>
            <a:off x="9520200" y="4567500"/>
            <a:ext cx="396000" cy="9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5" name="line 174"/>
          <p:cNvSpPr/>
          <p:nvPr/>
        </p:nvSpPr>
        <p:spPr>
          <a:xfrm>
            <a:off x="9088200" y="3771900"/>
            <a:ext cx="0" cy="363600"/>
          </a:xfrm>
          <a:prstGeom prst="line">
            <a:avLst/>
          </a:prstGeom>
          <a:noFill/>
          <a:ln w="72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6" name="rect 175"/>
          <p:cNvSpPr/>
          <p:nvPr/>
        </p:nvSpPr>
        <p:spPr>
          <a:xfrm>
            <a:off x="8008200" y="4135500"/>
            <a:ext cx="72000" cy="180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7" name="rect 176"/>
          <p:cNvSpPr/>
          <p:nvPr/>
        </p:nvSpPr>
        <p:spPr>
          <a:xfrm>
            <a:off x="10096200" y="4135500"/>
            <a:ext cx="72000" cy="180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8" name="line 177"/>
          <p:cNvSpPr/>
          <p:nvPr/>
        </p:nvSpPr>
        <p:spPr>
          <a:xfrm rot="21600000" flipV="1">
            <a:off x="8080200" y="4135500"/>
            <a:ext cx="1008000" cy="180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9" name="line 178"/>
          <p:cNvSpPr/>
          <p:nvPr/>
        </p:nvSpPr>
        <p:spPr>
          <a:xfrm>
            <a:off x="9088200" y="4135500"/>
            <a:ext cx="1008000" cy="180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0" name="line 179"/>
          <p:cNvSpPr/>
          <p:nvPr/>
        </p:nvSpPr>
        <p:spPr>
          <a:xfrm>
            <a:off x="10124100" y="1461600"/>
            <a:ext cx="0" cy="29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181" name="グループ化180"/>
          <p:cNvGrpSpPr/>
          <p:nvPr/>
        </p:nvGrpSpPr>
        <p:grpSpPr>
          <a:xfrm>
            <a:off x="8314200" y="5503500"/>
            <a:ext cx="1206000" cy="1386000"/>
            <a:chOff x="8314200" y="5503500"/>
            <a:chExt cx="1206000" cy="1386000"/>
          </a:xfrm>
        </p:grpSpPr>
        <p:sp>
          <p:nvSpPr>
            <p:cNvPr id="182" name="line 181"/>
            <p:cNvSpPr/>
            <p:nvPr/>
          </p:nvSpPr>
          <p:spPr>
            <a:xfrm>
              <a:off x="9520200" y="5503500"/>
              <a:ext cx="0" cy="12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3" name="フリーフォーム182"/>
            <p:cNvSpPr/>
            <p:nvPr/>
          </p:nvSpPr>
          <p:spPr>
            <a:xfrm>
              <a:off x="9399600" y="5629500"/>
              <a:ext cx="120600" cy="126000"/>
            </a:xfrm>
            <a:custGeom>
              <a:pathLst>
                <a:path w="134" h="140">
                  <a:moveTo>
                    <a:pt x="0" y="140"/>
                  </a:moveTo>
                  <a:lnTo>
                    <a:pt x="0" y="0"/>
                  </a:lnTo>
                  <a:lnTo>
                    <a:pt x="134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4" name="フリーフォーム183"/>
            <p:cNvSpPr/>
            <p:nvPr/>
          </p:nvSpPr>
          <p:spPr>
            <a:xfrm>
              <a:off x="9279000" y="5755500"/>
              <a:ext cx="120600" cy="126000"/>
            </a:xfrm>
            <a:custGeom>
              <a:pathLst>
                <a:path w="134" h="140">
                  <a:moveTo>
                    <a:pt x="0" y="140"/>
                  </a:moveTo>
                  <a:lnTo>
                    <a:pt x="0" y="0"/>
                  </a:lnTo>
                  <a:lnTo>
                    <a:pt x="134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5" name="フリーフォーム184"/>
            <p:cNvSpPr/>
            <p:nvPr/>
          </p:nvSpPr>
          <p:spPr>
            <a:xfrm>
              <a:off x="9158400" y="5881500"/>
              <a:ext cx="120600" cy="126000"/>
            </a:xfrm>
            <a:custGeom>
              <a:pathLst>
                <a:path w="134" h="140">
                  <a:moveTo>
                    <a:pt x="0" y="140"/>
                  </a:moveTo>
                  <a:lnTo>
                    <a:pt x="0" y="0"/>
                  </a:lnTo>
                  <a:lnTo>
                    <a:pt x="134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6" name="フリーフォーム185"/>
            <p:cNvSpPr/>
            <p:nvPr/>
          </p:nvSpPr>
          <p:spPr>
            <a:xfrm>
              <a:off x="9037800" y="6007500"/>
              <a:ext cx="120600" cy="126000"/>
            </a:xfrm>
            <a:custGeom>
              <a:pathLst>
                <a:path w="134" h="140">
                  <a:moveTo>
                    <a:pt x="0" y="140"/>
                  </a:moveTo>
                  <a:lnTo>
                    <a:pt x="0" y="0"/>
                  </a:lnTo>
                  <a:lnTo>
                    <a:pt x="134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7" name="フリーフォーム186"/>
            <p:cNvSpPr/>
            <p:nvPr/>
          </p:nvSpPr>
          <p:spPr>
            <a:xfrm>
              <a:off x="8917200" y="6133500"/>
              <a:ext cx="120600" cy="126000"/>
            </a:xfrm>
            <a:custGeom>
              <a:pathLst>
                <a:path w="134" h="140">
                  <a:moveTo>
                    <a:pt x="0" y="140"/>
                  </a:moveTo>
                  <a:lnTo>
                    <a:pt x="0" y="0"/>
                  </a:lnTo>
                  <a:lnTo>
                    <a:pt x="134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8" name="フリーフォーム187"/>
            <p:cNvSpPr/>
            <p:nvPr/>
          </p:nvSpPr>
          <p:spPr>
            <a:xfrm>
              <a:off x="8796600" y="6259500"/>
              <a:ext cx="120600" cy="126000"/>
            </a:xfrm>
            <a:custGeom>
              <a:pathLst>
                <a:path w="134" h="140">
                  <a:moveTo>
                    <a:pt x="0" y="140"/>
                  </a:moveTo>
                  <a:lnTo>
                    <a:pt x="0" y="0"/>
                  </a:lnTo>
                  <a:lnTo>
                    <a:pt x="134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9" name="フリーフォーム188"/>
            <p:cNvSpPr/>
            <p:nvPr/>
          </p:nvSpPr>
          <p:spPr>
            <a:xfrm>
              <a:off x="8676000" y="6385500"/>
              <a:ext cx="120600" cy="126000"/>
            </a:xfrm>
            <a:custGeom>
              <a:pathLst>
                <a:path w="134" h="140">
                  <a:moveTo>
                    <a:pt x="0" y="140"/>
                  </a:moveTo>
                  <a:lnTo>
                    <a:pt x="0" y="0"/>
                  </a:lnTo>
                  <a:lnTo>
                    <a:pt x="134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0" name="フリーフォーム189"/>
            <p:cNvSpPr/>
            <p:nvPr/>
          </p:nvSpPr>
          <p:spPr>
            <a:xfrm>
              <a:off x="8555400" y="6511500"/>
              <a:ext cx="120600" cy="126000"/>
            </a:xfrm>
            <a:custGeom>
              <a:pathLst>
                <a:path w="134" h="140">
                  <a:moveTo>
                    <a:pt x="0" y="140"/>
                  </a:moveTo>
                  <a:lnTo>
                    <a:pt x="0" y="0"/>
                  </a:lnTo>
                  <a:lnTo>
                    <a:pt x="134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1" name="フリーフォーム190"/>
            <p:cNvSpPr/>
            <p:nvPr/>
          </p:nvSpPr>
          <p:spPr>
            <a:xfrm>
              <a:off x="8434800" y="6637500"/>
              <a:ext cx="120600" cy="126000"/>
            </a:xfrm>
            <a:custGeom>
              <a:pathLst>
                <a:path w="134" h="140">
                  <a:moveTo>
                    <a:pt x="0" y="140"/>
                  </a:moveTo>
                  <a:lnTo>
                    <a:pt x="0" y="0"/>
                  </a:lnTo>
                  <a:lnTo>
                    <a:pt x="134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2" name="フリーフォーム191"/>
            <p:cNvSpPr/>
            <p:nvPr/>
          </p:nvSpPr>
          <p:spPr>
            <a:xfrm>
              <a:off x="8314200" y="6763500"/>
              <a:ext cx="120600" cy="126000"/>
            </a:xfrm>
            <a:custGeom>
              <a:pathLst>
                <a:path w="134" h="140">
                  <a:moveTo>
                    <a:pt x="0" y="140"/>
                  </a:moveTo>
                  <a:lnTo>
                    <a:pt x="0" y="0"/>
                  </a:lnTo>
                  <a:lnTo>
                    <a:pt x="134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193" name="rect 192"/>
          <p:cNvSpPr/>
          <p:nvPr/>
        </p:nvSpPr>
        <p:spPr>
          <a:xfrm>
            <a:off x="8188200" y="6889500"/>
            <a:ext cx="126000" cy="54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4" name="rect 193"/>
          <p:cNvSpPr/>
          <p:nvPr/>
        </p:nvSpPr>
        <p:spPr>
          <a:xfrm>
            <a:off x="8188200" y="1042200"/>
            <a:ext cx="1800000" cy="2628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5" name="line 194"/>
          <p:cNvSpPr/>
          <p:nvPr/>
        </p:nvSpPr>
        <p:spPr>
          <a:xfrm>
            <a:off x="8188200" y="2230200"/>
            <a:ext cx="950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6" name="line 195"/>
          <p:cNvSpPr/>
          <p:nvPr/>
        </p:nvSpPr>
        <p:spPr>
          <a:xfrm>
            <a:off x="8188200" y="2302200"/>
            <a:ext cx="881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7" name="line 196"/>
          <p:cNvSpPr/>
          <p:nvPr/>
        </p:nvSpPr>
        <p:spPr>
          <a:xfrm>
            <a:off x="8008200" y="862200"/>
            <a:ext cx="216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8" name="line 197"/>
          <p:cNvSpPr/>
          <p:nvPr/>
        </p:nvSpPr>
        <p:spPr>
          <a:xfrm>
            <a:off x="8008200" y="1042200"/>
            <a:ext cx="216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9" name="line 198"/>
          <p:cNvSpPr/>
          <p:nvPr/>
        </p:nvSpPr>
        <p:spPr>
          <a:xfrm>
            <a:off x="8008200" y="862200"/>
            <a:ext cx="0" cy="180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0" name="rect 199"/>
          <p:cNvSpPr/>
          <p:nvPr/>
        </p:nvSpPr>
        <p:spPr>
          <a:xfrm>
            <a:off x="8368200" y="1315800"/>
            <a:ext cx="432000" cy="504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1" name="rect 200"/>
          <p:cNvSpPr/>
          <p:nvPr/>
        </p:nvSpPr>
        <p:spPr>
          <a:xfrm>
            <a:off x="8404200" y="1351800"/>
            <a:ext cx="360000" cy="432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2" name="line 201"/>
          <p:cNvSpPr/>
          <p:nvPr/>
        </p:nvSpPr>
        <p:spPr>
          <a:xfrm>
            <a:off x="10168200" y="862200"/>
            <a:ext cx="0" cy="180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3" name="フリーフォーム202"/>
          <p:cNvSpPr/>
          <p:nvPr/>
        </p:nvSpPr>
        <p:spPr>
          <a:xfrm>
            <a:off x="9520200" y="1294200"/>
            <a:ext cx="396000" cy="535500"/>
          </a:xfrm>
          <a:custGeom>
            <a:pathLst>
              <a:path w="440" h="595">
                <a:moveTo>
                  <a:pt x="0" y="595"/>
                </a:moveTo>
                <a:lnTo>
                  <a:pt x="0" y="0"/>
                </a:lnTo>
                <a:lnTo>
                  <a:pt x="440" y="0"/>
                </a:lnTo>
                <a:lnTo>
                  <a:pt x="440" y="595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4" name="line 203"/>
          <p:cNvSpPr/>
          <p:nvPr/>
        </p:nvSpPr>
        <p:spPr>
          <a:xfrm>
            <a:off x="9088200" y="498600"/>
            <a:ext cx="0" cy="363600"/>
          </a:xfrm>
          <a:prstGeom prst="line">
            <a:avLst/>
          </a:prstGeom>
          <a:noFill/>
          <a:ln w="72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5" name="rect 204"/>
          <p:cNvSpPr/>
          <p:nvPr/>
        </p:nvSpPr>
        <p:spPr>
          <a:xfrm>
            <a:off x="8008200" y="862200"/>
            <a:ext cx="72000" cy="180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6" name="rect 205"/>
          <p:cNvSpPr/>
          <p:nvPr/>
        </p:nvSpPr>
        <p:spPr>
          <a:xfrm>
            <a:off x="10096200" y="862200"/>
            <a:ext cx="72000" cy="180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7" name="line 206"/>
          <p:cNvSpPr/>
          <p:nvPr/>
        </p:nvSpPr>
        <p:spPr>
          <a:xfrm rot="21600000" flipV="1">
            <a:off x="8080200" y="862200"/>
            <a:ext cx="1008000" cy="180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8" name="line 207"/>
          <p:cNvSpPr/>
          <p:nvPr/>
        </p:nvSpPr>
        <p:spPr>
          <a:xfrm>
            <a:off x="9088200" y="862200"/>
            <a:ext cx="1008000" cy="180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9" name="rect 208"/>
          <p:cNvSpPr/>
          <p:nvPr/>
        </p:nvSpPr>
        <p:spPr>
          <a:xfrm>
            <a:off x="8188200" y="3616200"/>
            <a:ext cx="126000" cy="54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0" name="line 209"/>
          <p:cNvSpPr/>
          <p:nvPr/>
        </p:nvSpPr>
        <p:spPr>
          <a:xfrm>
            <a:off x="8314200" y="3094200"/>
            <a:ext cx="0" cy="52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1" name="line 210"/>
          <p:cNvSpPr/>
          <p:nvPr/>
        </p:nvSpPr>
        <p:spPr>
          <a:xfrm rot="21600000" flipV="1">
            <a:off x="8314200" y="1829700"/>
            <a:ext cx="1206000" cy="1264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2" name="line 211"/>
          <p:cNvSpPr/>
          <p:nvPr/>
        </p:nvSpPr>
        <p:spPr>
          <a:xfrm>
            <a:off x="9520200" y="1829700"/>
            <a:ext cx="468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3" name=""/>
          <p:cNvSpPr/>
          <p:nvPr/>
        </p:nvSpPr>
        <p:spPr>
          <a:xfrm>
            <a:off x="4698900" y="369900"/>
            <a:ext cx="2322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296"/>
              </a:lnSpc>
            </a:pPr>
            <a:r>
              <a:rPr lang="en-US" altLang="ja-JP" sz="900" spc="0">
                <a:latin typeface="ＭＳ Ｐゴシック"/>
                <a:ea typeface="ＭＳ Ｐゴシック"/>
              </a:rPr>
              <a:t>１１０</a:t>
            </a:r>
            <a:endParaRPr lang="en-US" altLang="ja-JP"/>
          </a:p>
        </p:txBody>
      </p:sp>
      <p:sp>
        <p:nvSpPr>
          <p:cNvPr id="214" name=""/>
          <p:cNvSpPr/>
          <p:nvPr/>
        </p:nvSpPr>
        <p:spPr>
          <a:xfrm>
            <a:off x="387900" y="907200"/>
            <a:ext cx="774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296"/>
              </a:lnSpc>
            </a:pPr>
            <a:r>
              <a:rPr lang="en-US" altLang="ja-JP" sz="900" spc="0">
                <a:latin typeface="ＭＳ Ｐゴシック"/>
                <a:ea typeface="ＭＳ Ｐゴシック"/>
              </a:rPr>
              <a:t>５</a:t>
            </a:r>
            <a:endParaRPr lang="en-US" altLang="ja-JP"/>
          </a:p>
        </p:txBody>
      </p:sp>
      <p:sp>
        <p:nvSpPr>
          <p:cNvPr id="215" name=""/>
          <p:cNvSpPr/>
          <p:nvPr/>
        </p:nvSpPr>
        <p:spPr>
          <a:xfrm>
            <a:off x="524700" y="1559700"/>
            <a:ext cx="1548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296"/>
              </a:lnSpc>
            </a:pPr>
            <a:r>
              <a:rPr lang="en-US" altLang="ja-JP" sz="900" spc="0">
                <a:latin typeface="ＭＳ Ｐゴシック"/>
                <a:ea typeface="ＭＳ Ｐゴシック"/>
              </a:rPr>
              <a:t>３３</a:t>
            </a:r>
            <a:endParaRPr lang="en-US" altLang="ja-JP"/>
          </a:p>
        </p:txBody>
      </p:sp>
      <p:sp>
        <p:nvSpPr>
          <p:cNvPr id="216" name=""/>
          <p:cNvSpPr/>
          <p:nvPr/>
        </p:nvSpPr>
        <p:spPr>
          <a:xfrm>
            <a:off x="552600" y="2225700"/>
            <a:ext cx="774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296"/>
              </a:lnSpc>
            </a:pPr>
            <a:r>
              <a:rPr lang="en-US" altLang="ja-JP" sz="900" spc="0">
                <a:latin typeface="ＭＳ Ｐゴシック"/>
                <a:ea typeface="ＭＳ Ｐゴシック"/>
              </a:rPr>
              <a:t>２</a:t>
            </a:r>
            <a:endParaRPr lang="en-US" altLang="ja-JP"/>
          </a:p>
        </p:txBody>
      </p:sp>
      <p:sp>
        <p:nvSpPr>
          <p:cNvPr id="217" name=""/>
          <p:cNvSpPr/>
          <p:nvPr/>
        </p:nvSpPr>
        <p:spPr>
          <a:xfrm>
            <a:off x="531000" y="2970000"/>
            <a:ext cx="1548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296"/>
              </a:lnSpc>
            </a:pPr>
            <a:r>
              <a:rPr lang="en-US" altLang="ja-JP" sz="900" spc="0">
                <a:latin typeface="ＭＳ Ｐゴシック"/>
                <a:ea typeface="ＭＳ Ｐゴシック"/>
              </a:rPr>
              <a:t>３３</a:t>
            </a:r>
            <a:endParaRPr lang="en-US" altLang="ja-JP"/>
          </a:p>
        </p:txBody>
      </p:sp>
      <p:sp>
        <p:nvSpPr>
          <p:cNvPr id="218" name=""/>
          <p:cNvSpPr/>
          <p:nvPr/>
        </p:nvSpPr>
        <p:spPr>
          <a:xfrm>
            <a:off x="1491300" y="700200"/>
            <a:ext cx="1548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296"/>
              </a:lnSpc>
            </a:pPr>
            <a:r>
              <a:rPr lang="en-US" altLang="ja-JP" sz="900" spc="0">
                <a:latin typeface="ＭＳ Ｐゴシック"/>
                <a:ea typeface="ＭＳ Ｐゴシック"/>
              </a:rPr>
              <a:t>６０</a:t>
            </a:r>
            <a:endParaRPr lang="en-US" altLang="ja-JP"/>
          </a:p>
        </p:txBody>
      </p:sp>
      <p:sp>
        <p:nvSpPr>
          <p:cNvPr id="219" name=""/>
          <p:cNvSpPr/>
          <p:nvPr/>
        </p:nvSpPr>
        <p:spPr>
          <a:xfrm>
            <a:off x="3267000" y="2383200"/>
            <a:ext cx="1548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296"/>
              </a:lnSpc>
            </a:pPr>
            <a:r>
              <a:rPr lang="en-US" altLang="ja-JP" sz="900" spc="0">
                <a:latin typeface="ＭＳ Ｐゴシック"/>
                <a:ea typeface="ＭＳ Ｐゴシック"/>
              </a:rPr>
              <a:t>１０</a:t>
            </a:r>
            <a:endParaRPr lang="en-US" altLang="ja-JP"/>
          </a:p>
        </p:txBody>
      </p:sp>
      <p:sp>
        <p:nvSpPr>
          <p:cNvPr id="220" name=""/>
          <p:cNvSpPr/>
          <p:nvPr/>
        </p:nvSpPr>
        <p:spPr>
          <a:xfrm>
            <a:off x="4763700" y="664200"/>
            <a:ext cx="1548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296"/>
              </a:lnSpc>
            </a:pPr>
            <a:r>
              <a:rPr lang="en-US" altLang="ja-JP" sz="900" spc="0">
                <a:latin typeface="ＭＳ Ｐゴシック"/>
                <a:ea typeface="ＭＳ Ｐゴシック"/>
              </a:rPr>
              <a:t>９０</a:t>
            </a:r>
            <a:endParaRPr lang="en-US" altLang="ja-JP"/>
          </a:p>
        </p:txBody>
      </p:sp>
      <p:grpSp>
        <p:nvGrpSpPr>
          <p:cNvPr id="221" name="グループ化220"/>
          <p:cNvGrpSpPr/>
          <p:nvPr/>
        </p:nvGrpSpPr>
        <p:grpSpPr>
          <a:xfrm>
            <a:off x="3002400" y="413100"/>
            <a:ext cx="3960000" cy="72000"/>
            <a:chOff x="3002400" y="413100"/>
            <a:chExt cx="3960000" cy="72000"/>
          </a:xfrm>
        </p:grpSpPr>
        <p:sp>
          <p:nvSpPr>
            <p:cNvPr id="222" name="line 221"/>
            <p:cNvSpPr/>
            <p:nvPr/>
          </p:nvSpPr>
          <p:spPr>
            <a:xfrm>
              <a:off x="3002400" y="449100"/>
              <a:ext cx="1625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3" name="line 222"/>
            <p:cNvSpPr/>
            <p:nvPr/>
          </p:nvSpPr>
          <p:spPr>
            <a:xfrm>
              <a:off x="4982400" y="449100"/>
              <a:ext cx="1980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4" name="フリーフォーム223"/>
            <p:cNvSpPr/>
            <p:nvPr/>
          </p:nvSpPr>
          <p:spPr>
            <a:xfrm>
              <a:off x="6899400" y="413100"/>
              <a:ext cx="63000" cy="72000"/>
            </a:xfrm>
            <a:custGeom>
              <a:pathLst>
                <a:path w="70" h="80">
                  <a:moveTo>
                    <a:pt x="70" y="40"/>
                  </a:moveTo>
                  <a:lnTo>
                    <a:pt x="0" y="80"/>
                  </a:lnTo>
                  <a:lnTo>
                    <a:pt x="0" y="40"/>
                  </a:lnTo>
                  <a:lnTo>
                    <a:pt x="0" y="0"/>
                  </a:lnTo>
                  <a:lnTo>
                    <a:pt x="70" y="4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5" name="フリーフォーム224"/>
            <p:cNvSpPr/>
            <p:nvPr/>
          </p:nvSpPr>
          <p:spPr>
            <a:xfrm>
              <a:off x="3002400" y="413100"/>
              <a:ext cx="62100" cy="72000"/>
            </a:xfrm>
            <a:custGeom>
              <a:pathLst>
                <a:path w="69" h="80">
                  <a:moveTo>
                    <a:pt x="0" y="40"/>
                  </a:moveTo>
                  <a:lnTo>
                    <a:pt x="69" y="0"/>
                  </a:lnTo>
                  <a:lnTo>
                    <a:pt x="69" y="40"/>
                  </a:lnTo>
                  <a:lnTo>
                    <a:pt x="69" y="80"/>
                  </a:lnTo>
                  <a:lnTo>
                    <a:pt x="0" y="4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226" name="グループ化225"/>
          <p:cNvGrpSpPr/>
          <p:nvPr/>
        </p:nvGrpSpPr>
        <p:grpSpPr>
          <a:xfrm>
            <a:off x="3181500" y="685800"/>
            <a:ext cx="3243600" cy="72000"/>
            <a:chOff x="3181500" y="685800"/>
            <a:chExt cx="3243600" cy="72000"/>
          </a:xfrm>
        </p:grpSpPr>
        <p:sp>
          <p:nvSpPr>
            <p:cNvPr id="227" name="line 226"/>
            <p:cNvSpPr/>
            <p:nvPr/>
          </p:nvSpPr>
          <p:spPr>
            <a:xfrm>
              <a:off x="3181500" y="721800"/>
              <a:ext cx="1532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8" name="line 227"/>
            <p:cNvSpPr/>
            <p:nvPr/>
          </p:nvSpPr>
          <p:spPr>
            <a:xfrm>
              <a:off x="5022000" y="721800"/>
              <a:ext cx="1403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9" name="フリーフォーム228"/>
            <p:cNvSpPr/>
            <p:nvPr/>
          </p:nvSpPr>
          <p:spPr>
            <a:xfrm>
              <a:off x="6362100" y="685800"/>
              <a:ext cx="63000" cy="72000"/>
            </a:xfrm>
            <a:custGeom>
              <a:pathLst>
                <a:path w="70" h="80">
                  <a:moveTo>
                    <a:pt x="70" y="40"/>
                  </a:moveTo>
                  <a:lnTo>
                    <a:pt x="0" y="80"/>
                  </a:lnTo>
                  <a:lnTo>
                    <a:pt x="0" y="40"/>
                  </a:lnTo>
                  <a:lnTo>
                    <a:pt x="0" y="0"/>
                  </a:lnTo>
                  <a:lnTo>
                    <a:pt x="70" y="4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0" name="フリーフォーム229"/>
            <p:cNvSpPr/>
            <p:nvPr/>
          </p:nvSpPr>
          <p:spPr>
            <a:xfrm>
              <a:off x="3181500" y="685800"/>
              <a:ext cx="62100" cy="72000"/>
            </a:xfrm>
            <a:custGeom>
              <a:pathLst>
                <a:path w="69" h="80">
                  <a:moveTo>
                    <a:pt x="0" y="40"/>
                  </a:moveTo>
                  <a:lnTo>
                    <a:pt x="69" y="0"/>
                  </a:lnTo>
                  <a:lnTo>
                    <a:pt x="69" y="40"/>
                  </a:lnTo>
                  <a:lnTo>
                    <a:pt x="69" y="80"/>
                  </a:lnTo>
                  <a:lnTo>
                    <a:pt x="0" y="4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231" name="line 230"/>
          <p:cNvSpPr/>
          <p:nvPr/>
        </p:nvSpPr>
        <p:spPr>
          <a:xfrm>
            <a:off x="235800" y="7284600"/>
            <a:ext cx="1044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2" name="line 231"/>
          <p:cNvSpPr/>
          <p:nvPr/>
        </p:nvSpPr>
        <p:spPr>
          <a:xfrm>
            <a:off x="235800" y="444600"/>
            <a:ext cx="0" cy="6840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3" name=""/>
          <p:cNvSpPr/>
          <p:nvPr/>
        </p:nvSpPr>
        <p:spPr>
          <a:xfrm>
            <a:off x="315000" y="4542300"/>
            <a:ext cx="2322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296"/>
              </a:lnSpc>
            </a:pPr>
            <a:r>
              <a:rPr lang="en-US" altLang="ja-JP" sz="900" spc="0">
                <a:latin typeface="ＭＳ Ｐゴシック"/>
                <a:ea typeface="ＭＳ Ｐゴシック"/>
              </a:rPr>
              <a:t>１９０</a:t>
            </a:r>
            <a:endParaRPr lang="en-US" altLang="ja-JP"/>
          </a:p>
        </p:txBody>
      </p:sp>
      <p:sp>
        <p:nvSpPr>
          <p:cNvPr id="234" name=""/>
          <p:cNvSpPr/>
          <p:nvPr/>
        </p:nvSpPr>
        <p:spPr>
          <a:xfrm>
            <a:off x="1606500" y="6982200"/>
            <a:ext cx="2322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296"/>
              </a:lnSpc>
            </a:pPr>
            <a:r>
              <a:rPr lang="en-US" altLang="ja-JP" sz="900" spc="0">
                <a:latin typeface="ＭＳ Ｐゴシック"/>
                <a:ea typeface="ＭＳ Ｐゴシック"/>
              </a:rPr>
              <a:t>２９０</a:t>
            </a:r>
            <a:endParaRPr lang="en-US" altLang="ja-JP"/>
          </a:p>
        </p:txBody>
      </p:sp>
      <p:sp>
        <p:nvSpPr>
          <p:cNvPr id="235" name=""/>
          <p:cNvSpPr/>
          <p:nvPr/>
        </p:nvSpPr>
        <p:spPr>
          <a:xfrm>
            <a:off x="1536300" y="3739500"/>
            <a:ext cx="1548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296"/>
              </a:lnSpc>
            </a:pPr>
            <a:r>
              <a:rPr lang="en-US" altLang="ja-JP" sz="900" spc="0">
                <a:latin typeface="ＭＳ Ｐゴシック"/>
                <a:ea typeface="ＭＳ Ｐゴシック"/>
              </a:rPr>
              <a:t>５０</a:t>
            </a:r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Times New Roman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