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  <p:sldLayoutId r:id="rId3"/>
    <p:sldLayoutId r:id="rId4"/>
    <p:sldLayoutId r:id="rId5"/>
    <p:sldLayoutId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-310.jpe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2061000" y="4016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2097000" y="39915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2032200" y="40527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2061000" y="40167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2394900" y="39924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2430900" y="39600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2362500" y="40284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2394900" y="39924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2813400" y="39924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2849400" y="39924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2813400" y="40284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2813400" y="39600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2208600" y="4016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2244600" y="40167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2208600" y="40527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2208600" y="39915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1846800" y="3693600"/>
            <a:ext cx="690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8629200" y="4884300"/>
            <a:ext cx="41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2908800" y="4884300"/>
            <a:ext cx="514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1665000" y="4884300"/>
            <a:ext cx="66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1746000" y="4410000"/>
            <a:ext cx="0" cy="47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1820700" y="4355100"/>
            <a:ext cx="0" cy="529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 rot="21600000" flipV="1">
            <a:off x="1742400" y="3693600"/>
            <a:ext cx="104400" cy="74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 rot="21600000" flipV="1">
            <a:off x="1820700" y="3693600"/>
            <a:ext cx="111600" cy="66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2220300" y="47799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 rot="21600000" flipV="1">
            <a:off x="2803500" y="48051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2232900" y="4929300"/>
            <a:ext cx="90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rect 27"/>
          <p:cNvSpPr/>
          <p:nvPr/>
        </p:nvSpPr>
        <p:spPr>
          <a:xfrm>
            <a:off x="2394900" y="39924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2061000" y="4016700"/>
            <a:ext cx="183600" cy="360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ellipse 29"/>
          <p:cNvSpPr/>
          <p:nvPr/>
        </p:nvSpPr>
        <p:spPr>
          <a:xfrm>
            <a:off x="2283300" y="3940200"/>
            <a:ext cx="58500" cy="58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>
            <a:off x="2934900" y="4284000"/>
            <a:ext cx="168300" cy="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2956500" y="4284000"/>
            <a:ext cx="124200" cy="72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2059200" y="3762900"/>
            <a:ext cx="6491700" cy="17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rect 33"/>
          <p:cNvSpPr/>
          <p:nvPr/>
        </p:nvSpPr>
        <p:spPr>
          <a:xfrm>
            <a:off x="7855200" y="4027500"/>
            <a:ext cx="199800" cy="24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>
            <a:off x="7880400" y="4043700"/>
            <a:ext cx="152100" cy="19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line 35"/>
          <p:cNvSpPr/>
          <p:nvPr/>
        </p:nvSpPr>
        <p:spPr>
          <a:xfrm>
            <a:off x="8114400" y="3991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8150400" y="39582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8084700" y="4027500"/>
            <a:ext cx="6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8114400" y="3991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line 39"/>
          <p:cNvSpPr/>
          <p:nvPr/>
        </p:nvSpPr>
        <p:spPr>
          <a:xfrm>
            <a:off x="8532900" y="3991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8568900" y="3991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>
            <a:off x="8532900" y="40275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8532900" y="39582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rect 43"/>
          <p:cNvSpPr/>
          <p:nvPr/>
        </p:nvSpPr>
        <p:spPr>
          <a:xfrm>
            <a:off x="8114400" y="39915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line 44"/>
          <p:cNvSpPr/>
          <p:nvPr/>
        </p:nvSpPr>
        <p:spPr>
          <a:xfrm>
            <a:off x="7940700" y="47799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line 45"/>
          <p:cNvSpPr/>
          <p:nvPr/>
        </p:nvSpPr>
        <p:spPr>
          <a:xfrm rot="21600000" flipV="1">
            <a:off x="8523900" y="48051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line 46"/>
          <p:cNvSpPr/>
          <p:nvPr/>
        </p:nvSpPr>
        <p:spPr>
          <a:xfrm>
            <a:off x="7953300" y="4929300"/>
            <a:ext cx="70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line 47"/>
          <p:cNvSpPr/>
          <p:nvPr/>
        </p:nvSpPr>
        <p:spPr>
          <a:xfrm>
            <a:off x="8855100" y="4409100"/>
            <a:ext cx="0" cy="47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line 48"/>
          <p:cNvSpPr/>
          <p:nvPr/>
        </p:nvSpPr>
        <p:spPr>
          <a:xfrm>
            <a:off x="8780400" y="4354200"/>
            <a:ext cx="0" cy="55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8754300" y="3692700"/>
            <a:ext cx="104400" cy="74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>
            <a:off x="8668800" y="3693600"/>
            <a:ext cx="111600" cy="66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ellipse 51"/>
          <p:cNvSpPr/>
          <p:nvPr/>
        </p:nvSpPr>
        <p:spPr>
          <a:xfrm>
            <a:off x="8610300" y="3944700"/>
            <a:ext cx="44100" cy="44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ellipse 52"/>
          <p:cNvSpPr/>
          <p:nvPr/>
        </p:nvSpPr>
        <p:spPr>
          <a:xfrm>
            <a:off x="8611200" y="4036500"/>
            <a:ext cx="47700" cy="47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4" name="グループ化53"/>
          <p:cNvGrpSpPr/>
          <p:nvPr/>
        </p:nvGrpSpPr>
        <p:grpSpPr>
          <a:xfrm>
            <a:off x="5346000" y="3993300"/>
            <a:ext cx="578700" cy="525600"/>
            <a:chOff x="5346000" y="3993300"/>
            <a:chExt cx="578700" cy="525600"/>
          </a:xfrm>
        </p:grpSpPr>
        <p:sp>
          <p:nvSpPr>
            <p:cNvPr id="55" name="rect 54"/>
            <p:cNvSpPr/>
            <p:nvPr/>
          </p:nvSpPr>
          <p:spPr>
            <a:xfrm>
              <a:off x="5391900" y="40347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53919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54279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5346000" y="40707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53919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58527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58887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line 61"/>
            <p:cNvSpPr/>
            <p:nvPr/>
          </p:nvSpPr>
          <p:spPr>
            <a:xfrm>
              <a:off x="5852700" y="407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line 62"/>
            <p:cNvSpPr/>
            <p:nvPr/>
          </p:nvSpPr>
          <p:spPr>
            <a:xfrm>
              <a:off x="58527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line 63"/>
            <p:cNvSpPr/>
            <p:nvPr/>
          </p:nvSpPr>
          <p:spPr>
            <a:xfrm>
              <a:off x="5346000" y="4434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54279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>
              <a:off x="53919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53919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5852700" y="4434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58887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58527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58527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2" name="グループ化71"/>
          <p:cNvGrpSpPr/>
          <p:nvPr/>
        </p:nvGrpSpPr>
        <p:grpSpPr>
          <a:xfrm>
            <a:off x="7404300" y="3973500"/>
            <a:ext cx="380700" cy="551700"/>
            <a:chOff x="7404300" y="3973500"/>
            <a:chExt cx="380700" cy="551700"/>
          </a:xfrm>
        </p:grpSpPr>
        <p:sp>
          <p:nvSpPr>
            <p:cNvPr id="73" name="line 72"/>
            <p:cNvSpPr/>
            <p:nvPr/>
          </p:nvSpPr>
          <p:spPr>
            <a:xfrm>
              <a:off x="7457400" y="402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7493400" y="39735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7404300" y="40572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7457400" y="40203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>
              <a:off x="7705800" y="402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7741800" y="40203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7705800" y="4057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7705800" y="39735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7404300" y="44316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" name="line 81"/>
            <p:cNvSpPr/>
            <p:nvPr/>
          </p:nvSpPr>
          <p:spPr>
            <a:xfrm>
              <a:off x="7493400" y="44316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" name="line 82"/>
            <p:cNvSpPr/>
            <p:nvPr/>
          </p:nvSpPr>
          <p:spPr>
            <a:xfrm>
              <a:off x="7457400" y="44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7457400" y="44316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7705800" y="44316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7741800" y="44316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7705800" y="44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line 87"/>
            <p:cNvSpPr/>
            <p:nvPr/>
          </p:nvSpPr>
          <p:spPr>
            <a:xfrm>
              <a:off x="7705800" y="44316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rect 88"/>
            <p:cNvSpPr/>
            <p:nvPr/>
          </p:nvSpPr>
          <p:spPr>
            <a:xfrm>
              <a:off x="7457400" y="4020300"/>
              <a:ext cx="2844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0" name="グループ化89"/>
          <p:cNvGrpSpPr/>
          <p:nvPr/>
        </p:nvGrpSpPr>
        <p:grpSpPr>
          <a:xfrm>
            <a:off x="4670100" y="3993300"/>
            <a:ext cx="578700" cy="525600"/>
            <a:chOff x="4670100" y="3993300"/>
            <a:chExt cx="578700" cy="525600"/>
          </a:xfrm>
        </p:grpSpPr>
        <p:sp>
          <p:nvSpPr>
            <p:cNvPr id="91" name="rect 90"/>
            <p:cNvSpPr/>
            <p:nvPr/>
          </p:nvSpPr>
          <p:spPr>
            <a:xfrm>
              <a:off x="4716000" y="40347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47160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>
              <a:off x="47520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4670100" y="40707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47160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51768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line 96"/>
            <p:cNvSpPr/>
            <p:nvPr/>
          </p:nvSpPr>
          <p:spPr>
            <a:xfrm>
              <a:off x="52128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5176800" y="407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51768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4670100" y="4434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47520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line 101"/>
            <p:cNvSpPr/>
            <p:nvPr/>
          </p:nvSpPr>
          <p:spPr>
            <a:xfrm>
              <a:off x="47160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line 102"/>
            <p:cNvSpPr/>
            <p:nvPr/>
          </p:nvSpPr>
          <p:spPr>
            <a:xfrm>
              <a:off x="47160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5176800" y="4434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>
              <a:off x="52128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line 105"/>
            <p:cNvSpPr/>
            <p:nvPr/>
          </p:nvSpPr>
          <p:spPr>
            <a:xfrm>
              <a:off x="51768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51768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8" name="グループ化107"/>
          <p:cNvGrpSpPr/>
          <p:nvPr/>
        </p:nvGrpSpPr>
        <p:grpSpPr>
          <a:xfrm>
            <a:off x="6021900" y="3993300"/>
            <a:ext cx="578700" cy="525600"/>
            <a:chOff x="6021900" y="3993300"/>
            <a:chExt cx="578700" cy="525600"/>
          </a:xfrm>
        </p:grpSpPr>
        <p:sp>
          <p:nvSpPr>
            <p:cNvPr id="109" name="rect 108"/>
            <p:cNvSpPr/>
            <p:nvPr/>
          </p:nvSpPr>
          <p:spPr>
            <a:xfrm>
              <a:off x="6067800" y="40347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60678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line 110"/>
            <p:cNvSpPr/>
            <p:nvPr/>
          </p:nvSpPr>
          <p:spPr>
            <a:xfrm>
              <a:off x="61038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>
              <a:off x="6021900" y="40707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60678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65286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65646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6528600" y="407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65286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6021900" y="4434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61038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60678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60678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6528600" y="4434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65646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>
              <a:off x="65286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65286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6" name="グループ化125"/>
          <p:cNvGrpSpPr/>
          <p:nvPr/>
        </p:nvGrpSpPr>
        <p:grpSpPr>
          <a:xfrm>
            <a:off x="6697800" y="3977100"/>
            <a:ext cx="578700" cy="541800"/>
            <a:chOff x="6697800" y="3977100"/>
            <a:chExt cx="578700" cy="541800"/>
          </a:xfrm>
        </p:grpSpPr>
        <p:sp>
          <p:nvSpPr>
            <p:cNvPr id="127" name="rect 126"/>
            <p:cNvSpPr/>
            <p:nvPr/>
          </p:nvSpPr>
          <p:spPr>
            <a:xfrm>
              <a:off x="6743700" y="4020300"/>
              <a:ext cx="4968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6743700" y="402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>
              <a:off x="6779700" y="39771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6697800" y="40572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line 130"/>
            <p:cNvSpPr/>
            <p:nvPr/>
          </p:nvSpPr>
          <p:spPr>
            <a:xfrm>
              <a:off x="6743700" y="40203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7204500" y="402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7240500" y="40203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7204500" y="4057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7204500" y="39771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6697800" y="44316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6779700" y="44316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6743700" y="44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line 138"/>
            <p:cNvSpPr/>
            <p:nvPr/>
          </p:nvSpPr>
          <p:spPr>
            <a:xfrm>
              <a:off x="6743700" y="44316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7204500" y="4431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7240500" y="44316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>
              <a:off x="7204500" y="44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7204500" y="44316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4" name="グループ化143"/>
          <p:cNvGrpSpPr/>
          <p:nvPr/>
        </p:nvGrpSpPr>
        <p:grpSpPr>
          <a:xfrm>
            <a:off x="3994200" y="3993300"/>
            <a:ext cx="578700" cy="525600"/>
            <a:chOff x="3994200" y="3993300"/>
            <a:chExt cx="578700" cy="525600"/>
          </a:xfrm>
        </p:grpSpPr>
        <p:sp>
          <p:nvSpPr>
            <p:cNvPr id="145" name="rect 144"/>
            <p:cNvSpPr/>
            <p:nvPr/>
          </p:nvSpPr>
          <p:spPr>
            <a:xfrm>
              <a:off x="4040100" y="40347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40401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40761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3994200" y="40707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40401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45009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45369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4500900" y="407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45009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3994200" y="4434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40761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40401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40401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4500900" y="4434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45369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45009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45009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2" name="グループ化161"/>
          <p:cNvGrpSpPr/>
          <p:nvPr/>
        </p:nvGrpSpPr>
        <p:grpSpPr>
          <a:xfrm>
            <a:off x="3143700" y="3993300"/>
            <a:ext cx="578700" cy="525600"/>
            <a:chOff x="3143700" y="3993300"/>
            <a:chExt cx="578700" cy="525600"/>
          </a:xfrm>
        </p:grpSpPr>
        <p:sp>
          <p:nvSpPr>
            <p:cNvPr id="163" name="rect 162"/>
            <p:cNvSpPr/>
            <p:nvPr/>
          </p:nvSpPr>
          <p:spPr>
            <a:xfrm>
              <a:off x="3189600" y="40347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31896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32256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3143700" y="40707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>
              <a:off x="31896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3650400" y="4034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3686400" y="4034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line 169"/>
            <p:cNvSpPr/>
            <p:nvPr/>
          </p:nvSpPr>
          <p:spPr>
            <a:xfrm>
              <a:off x="3650400" y="407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3650400" y="39933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3143700" y="4434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line 172"/>
            <p:cNvSpPr/>
            <p:nvPr/>
          </p:nvSpPr>
          <p:spPr>
            <a:xfrm>
              <a:off x="32256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31896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31896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3650400" y="4434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3686400" y="443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3650400" y="4470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3650400" y="44343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80" name="line 179"/>
          <p:cNvSpPr/>
          <p:nvPr/>
        </p:nvSpPr>
        <p:spPr>
          <a:xfrm>
            <a:off x="7855200" y="4027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1" name="line 180"/>
          <p:cNvSpPr/>
          <p:nvPr/>
        </p:nvSpPr>
        <p:spPr>
          <a:xfrm>
            <a:off x="7891200" y="39969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>
            <a:off x="7822800" y="40626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3" name="line 182"/>
          <p:cNvSpPr/>
          <p:nvPr/>
        </p:nvSpPr>
        <p:spPr>
          <a:xfrm>
            <a:off x="7855200" y="40275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4" name="line 183"/>
          <p:cNvSpPr/>
          <p:nvPr/>
        </p:nvSpPr>
        <p:spPr>
          <a:xfrm>
            <a:off x="8019000" y="4027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5" name="line 184"/>
          <p:cNvSpPr/>
          <p:nvPr/>
        </p:nvSpPr>
        <p:spPr>
          <a:xfrm>
            <a:off x="8055000" y="40275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6" name="line 185"/>
          <p:cNvSpPr/>
          <p:nvPr/>
        </p:nvSpPr>
        <p:spPr>
          <a:xfrm>
            <a:off x="8019000" y="40626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7" name="line 186"/>
          <p:cNvSpPr/>
          <p:nvPr/>
        </p:nvSpPr>
        <p:spPr>
          <a:xfrm>
            <a:off x="8019000" y="39969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8" name="line 187"/>
          <p:cNvSpPr/>
          <p:nvPr/>
        </p:nvSpPr>
        <p:spPr>
          <a:xfrm>
            <a:off x="7822800" y="42372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9" name="line 188"/>
          <p:cNvSpPr/>
          <p:nvPr/>
        </p:nvSpPr>
        <p:spPr>
          <a:xfrm>
            <a:off x="7891200" y="42372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0" name="line 189"/>
          <p:cNvSpPr/>
          <p:nvPr/>
        </p:nvSpPr>
        <p:spPr>
          <a:xfrm>
            <a:off x="7855200" y="427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line 190"/>
          <p:cNvSpPr/>
          <p:nvPr/>
        </p:nvSpPr>
        <p:spPr>
          <a:xfrm>
            <a:off x="7855200" y="42372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line 191"/>
          <p:cNvSpPr/>
          <p:nvPr/>
        </p:nvSpPr>
        <p:spPr>
          <a:xfrm>
            <a:off x="8019000" y="42372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3" name="line 192"/>
          <p:cNvSpPr/>
          <p:nvPr/>
        </p:nvSpPr>
        <p:spPr>
          <a:xfrm>
            <a:off x="8055000" y="42372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line 193"/>
          <p:cNvSpPr/>
          <p:nvPr/>
        </p:nvSpPr>
        <p:spPr>
          <a:xfrm>
            <a:off x="8019000" y="427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line 194"/>
          <p:cNvSpPr/>
          <p:nvPr/>
        </p:nvSpPr>
        <p:spPr>
          <a:xfrm>
            <a:off x="8019000" y="42372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rect 195"/>
          <p:cNvSpPr/>
          <p:nvPr/>
        </p:nvSpPr>
        <p:spPr>
          <a:xfrm>
            <a:off x="7880400" y="40437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rect 196"/>
          <p:cNvSpPr/>
          <p:nvPr/>
        </p:nvSpPr>
        <p:spPr>
          <a:xfrm>
            <a:off x="7996500" y="40437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rect 197"/>
          <p:cNvSpPr/>
          <p:nvPr/>
        </p:nvSpPr>
        <p:spPr>
          <a:xfrm>
            <a:off x="7880400" y="42048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rect 198"/>
          <p:cNvSpPr/>
          <p:nvPr/>
        </p:nvSpPr>
        <p:spPr>
          <a:xfrm>
            <a:off x="7996500" y="42048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line 199"/>
          <p:cNvSpPr/>
          <p:nvPr/>
        </p:nvSpPr>
        <p:spPr>
          <a:xfrm>
            <a:off x="2026800" y="4341600"/>
            <a:ext cx="7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line 200"/>
          <p:cNvSpPr/>
          <p:nvPr/>
        </p:nvSpPr>
        <p:spPr>
          <a:xfrm>
            <a:off x="2097000" y="43416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2061000" y="4377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line 202"/>
          <p:cNvSpPr/>
          <p:nvPr/>
        </p:nvSpPr>
        <p:spPr>
          <a:xfrm>
            <a:off x="2061000" y="4341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line 203"/>
          <p:cNvSpPr/>
          <p:nvPr/>
        </p:nvSpPr>
        <p:spPr>
          <a:xfrm>
            <a:off x="2208600" y="4341600"/>
            <a:ext cx="71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2244600" y="4341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>
            <a:off x="2208600" y="4377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2208600" y="43416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1945800" y="47043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2896200" y="47043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1945800" y="46287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>
            <a:off x="2896200" y="46287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1945800" y="47799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>
            <a:off x="2896200" y="47799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line 213"/>
          <p:cNvSpPr/>
          <p:nvPr/>
        </p:nvSpPr>
        <p:spPr>
          <a:xfrm>
            <a:off x="1849500" y="3147300"/>
            <a:ext cx="690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line 214"/>
          <p:cNvSpPr/>
          <p:nvPr/>
        </p:nvSpPr>
        <p:spPr>
          <a:xfrm>
            <a:off x="1846800" y="2601000"/>
            <a:ext cx="0" cy="109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line 215"/>
          <p:cNvSpPr/>
          <p:nvPr/>
        </p:nvSpPr>
        <p:spPr>
          <a:xfrm>
            <a:off x="8754300" y="2601000"/>
            <a:ext cx="0" cy="109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line 216"/>
          <p:cNvSpPr/>
          <p:nvPr/>
        </p:nvSpPr>
        <p:spPr>
          <a:xfrm>
            <a:off x="1650600" y="2877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line 217"/>
          <p:cNvSpPr/>
          <p:nvPr/>
        </p:nvSpPr>
        <p:spPr>
          <a:xfrm>
            <a:off x="1665000" y="2841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line 218"/>
          <p:cNvSpPr/>
          <p:nvPr/>
        </p:nvSpPr>
        <p:spPr>
          <a:xfrm>
            <a:off x="1634400" y="280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1665000" y="2769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line 220"/>
          <p:cNvSpPr/>
          <p:nvPr/>
        </p:nvSpPr>
        <p:spPr>
          <a:xfrm>
            <a:off x="1634400" y="273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1665000" y="2697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1660500" y="2661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line 223"/>
          <p:cNvSpPr/>
          <p:nvPr/>
        </p:nvSpPr>
        <p:spPr>
          <a:xfrm>
            <a:off x="1634400" y="262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1660500" y="2589300"/>
            <a:ext cx="107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line 225"/>
          <p:cNvSpPr/>
          <p:nvPr/>
        </p:nvSpPr>
        <p:spPr>
          <a:xfrm>
            <a:off x="1634400" y="255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line 226"/>
          <p:cNvSpPr/>
          <p:nvPr/>
        </p:nvSpPr>
        <p:spPr>
          <a:xfrm>
            <a:off x="1660500" y="2517300"/>
            <a:ext cx="107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8" name="line 227"/>
          <p:cNvSpPr/>
          <p:nvPr/>
        </p:nvSpPr>
        <p:spPr>
          <a:xfrm>
            <a:off x="1634400" y="2481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9" name="line 228"/>
          <p:cNvSpPr/>
          <p:nvPr/>
        </p:nvSpPr>
        <p:spPr>
          <a:xfrm>
            <a:off x="1634400" y="244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0" name="line 229"/>
          <p:cNvSpPr/>
          <p:nvPr/>
        </p:nvSpPr>
        <p:spPr>
          <a:xfrm>
            <a:off x="1682100" y="2607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1" name="line 230"/>
          <p:cNvSpPr/>
          <p:nvPr/>
        </p:nvSpPr>
        <p:spPr>
          <a:xfrm>
            <a:off x="1682100" y="2571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line 231"/>
          <p:cNvSpPr/>
          <p:nvPr/>
        </p:nvSpPr>
        <p:spPr>
          <a:xfrm>
            <a:off x="1682100" y="2535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line 232"/>
          <p:cNvSpPr/>
          <p:nvPr/>
        </p:nvSpPr>
        <p:spPr>
          <a:xfrm>
            <a:off x="1682100" y="2499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4" name="line 233"/>
          <p:cNvSpPr/>
          <p:nvPr/>
        </p:nvSpPr>
        <p:spPr>
          <a:xfrm>
            <a:off x="1682100" y="2463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5" name="line 234"/>
          <p:cNvSpPr/>
          <p:nvPr/>
        </p:nvSpPr>
        <p:spPr>
          <a:xfrm>
            <a:off x="1659600" y="3434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6" name="line 235"/>
          <p:cNvSpPr/>
          <p:nvPr/>
        </p:nvSpPr>
        <p:spPr>
          <a:xfrm>
            <a:off x="1668600" y="3470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7" name="line 236"/>
          <p:cNvSpPr/>
          <p:nvPr/>
        </p:nvSpPr>
        <p:spPr>
          <a:xfrm>
            <a:off x="1634400" y="3506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8" name="line 237"/>
          <p:cNvSpPr/>
          <p:nvPr/>
        </p:nvSpPr>
        <p:spPr>
          <a:xfrm>
            <a:off x="1668600" y="3542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1634400" y="357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0" name="line 239"/>
          <p:cNvSpPr/>
          <p:nvPr/>
        </p:nvSpPr>
        <p:spPr>
          <a:xfrm>
            <a:off x="1668600" y="3614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1" name="line 240"/>
          <p:cNvSpPr/>
          <p:nvPr/>
        </p:nvSpPr>
        <p:spPr>
          <a:xfrm>
            <a:off x="1664100" y="3650400"/>
            <a:ext cx="6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2" name="line 241"/>
          <p:cNvSpPr/>
          <p:nvPr/>
        </p:nvSpPr>
        <p:spPr>
          <a:xfrm>
            <a:off x="1634400" y="3686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3" name="line 242"/>
          <p:cNvSpPr/>
          <p:nvPr/>
        </p:nvSpPr>
        <p:spPr>
          <a:xfrm>
            <a:off x="1661400" y="3722400"/>
            <a:ext cx="10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4" name="line 243"/>
          <p:cNvSpPr/>
          <p:nvPr/>
        </p:nvSpPr>
        <p:spPr>
          <a:xfrm>
            <a:off x="1634400" y="375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>
            <a:off x="1654200" y="37944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1634400" y="3830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1683900" y="3704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1683900" y="3740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1683900" y="3776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1683900" y="3812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line 250"/>
          <p:cNvSpPr/>
          <p:nvPr/>
        </p:nvSpPr>
        <p:spPr>
          <a:xfrm>
            <a:off x="1683900" y="3848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>
            <a:off x="1659600" y="3434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line 252"/>
          <p:cNvSpPr/>
          <p:nvPr/>
        </p:nvSpPr>
        <p:spPr>
          <a:xfrm>
            <a:off x="1668600" y="3398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>
            <a:off x="1634400" y="3362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>
            <a:off x="1634400" y="2949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line 255"/>
          <p:cNvSpPr/>
          <p:nvPr/>
        </p:nvSpPr>
        <p:spPr>
          <a:xfrm>
            <a:off x="1665000" y="2913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>
            <a:off x="1650600" y="2877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8886600" y="47043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>
            <a:off x="8886600" y="46287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8886600" y="47799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1560600" y="47043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>
            <a:off x="1560600" y="46287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>
            <a:off x="1560600" y="47799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>
            <a:off x="1650600" y="3021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>
            <a:off x="1665000" y="2985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1666800" y="3129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1634400" y="309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>
            <a:off x="1665000" y="30573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line 268"/>
          <p:cNvSpPr/>
          <p:nvPr/>
        </p:nvSpPr>
        <p:spPr>
          <a:xfrm>
            <a:off x="1650600" y="3021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1659600" y="3290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>
            <a:off x="1668600" y="3326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>
            <a:off x="1659600" y="3290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1668600" y="3254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>
            <a:off x="1634400" y="321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line 274"/>
          <p:cNvSpPr/>
          <p:nvPr/>
        </p:nvSpPr>
        <p:spPr>
          <a:xfrm>
            <a:off x="1668600" y="3182400"/>
            <a:ext cx="6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>
            <a:off x="8847900" y="2877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>
            <a:off x="8883900" y="2841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line 277"/>
          <p:cNvSpPr/>
          <p:nvPr/>
        </p:nvSpPr>
        <p:spPr>
          <a:xfrm>
            <a:off x="8847900" y="280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8883900" y="2769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line 279"/>
          <p:cNvSpPr/>
          <p:nvPr/>
        </p:nvSpPr>
        <p:spPr>
          <a:xfrm>
            <a:off x="8847900" y="273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8883900" y="2697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>
            <a:off x="8883900" y="2661300"/>
            <a:ext cx="8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>
            <a:off x="8847900" y="262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line 283"/>
          <p:cNvSpPr/>
          <p:nvPr/>
        </p:nvSpPr>
        <p:spPr>
          <a:xfrm>
            <a:off x="8847900" y="2589300"/>
            <a:ext cx="107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line 284"/>
          <p:cNvSpPr/>
          <p:nvPr/>
        </p:nvSpPr>
        <p:spPr>
          <a:xfrm>
            <a:off x="8847900" y="255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line 285"/>
          <p:cNvSpPr/>
          <p:nvPr/>
        </p:nvSpPr>
        <p:spPr>
          <a:xfrm>
            <a:off x="8847900" y="2517300"/>
            <a:ext cx="107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line 286"/>
          <p:cNvSpPr/>
          <p:nvPr/>
        </p:nvSpPr>
        <p:spPr>
          <a:xfrm>
            <a:off x="8847900" y="2481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line 287"/>
          <p:cNvSpPr/>
          <p:nvPr/>
        </p:nvSpPr>
        <p:spPr>
          <a:xfrm>
            <a:off x="8847900" y="2445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line 288"/>
          <p:cNvSpPr/>
          <p:nvPr/>
        </p:nvSpPr>
        <p:spPr>
          <a:xfrm>
            <a:off x="8883900" y="26073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>
            <a:off x="8883900" y="25713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8883900" y="25353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8883900" y="24993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8883900" y="24633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8847900" y="3416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8883900" y="3452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8847900" y="348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>
            <a:off x="8883900" y="3524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line 297"/>
          <p:cNvSpPr/>
          <p:nvPr/>
        </p:nvSpPr>
        <p:spPr>
          <a:xfrm>
            <a:off x="8847900" y="3560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8883900" y="3596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8883900" y="36324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8847900" y="366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line 301"/>
          <p:cNvSpPr/>
          <p:nvPr/>
        </p:nvSpPr>
        <p:spPr>
          <a:xfrm>
            <a:off x="8847900" y="3704400"/>
            <a:ext cx="10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8847900" y="3740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>
            <a:off x="8847900" y="37764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8847900" y="3812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line 305"/>
          <p:cNvSpPr/>
          <p:nvPr/>
        </p:nvSpPr>
        <p:spPr>
          <a:xfrm>
            <a:off x="8847900" y="3848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>
            <a:off x="8883900" y="36864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line 307"/>
          <p:cNvSpPr/>
          <p:nvPr/>
        </p:nvSpPr>
        <p:spPr>
          <a:xfrm>
            <a:off x="8883900" y="37224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8883900" y="37584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8883900" y="37944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8883900" y="38304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8847900" y="3416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8883900" y="3380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8847900" y="3344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8847900" y="2949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8883900" y="2913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8847900" y="2877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8847900" y="3021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line 318"/>
          <p:cNvSpPr/>
          <p:nvPr/>
        </p:nvSpPr>
        <p:spPr>
          <a:xfrm>
            <a:off x="8883900" y="2985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line 319"/>
          <p:cNvSpPr/>
          <p:nvPr/>
        </p:nvSpPr>
        <p:spPr>
          <a:xfrm>
            <a:off x="8883900" y="3129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8847900" y="3093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>
            <a:off x="8883900" y="30573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8847900" y="3021300"/>
            <a:ext cx="11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line 323"/>
          <p:cNvSpPr/>
          <p:nvPr/>
        </p:nvSpPr>
        <p:spPr>
          <a:xfrm>
            <a:off x="8847900" y="3272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>
            <a:off x="8883900" y="3308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line 325"/>
          <p:cNvSpPr/>
          <p:nvPr/>
        </p:nvSpPr>
        <p:spPr>
          <a:xfrm>
            <a:off x="8847900" y="32724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8883900" y="3236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line 327"/>
          <p:cNvSpPr/>
          <p:nvPr/>
        </p:nvSpPr>
        <p:spPr>
          <a:xfrm>
            <a:off x="8847900" y="32004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line 328"/>
          <p:cNvSpPr/>
          <p:nvPr/>
        </p:nvSpPr>
        <p:spPr>
          <a:xfrm>
            <a:off x="8883900" y="31644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"/>
          <p:cNvSpPr/>
          <p:nvPr/>
        </p:nvSpPr>
        <p:spPr>
          <a:xfrm>
            <a:off x="1187100" y="3165300"/>
            <a:ext cx="1710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196"/>
              </a:lnSpc>
            </a:pPr>
            <a:r>
              <a:rPr lang="en-US" altLang="ja-JP" sz="800" spc="0">
                <a:latin typeface="ＭＳ Ｐゴシック"/>
                <a:ea typeface="ＭＳ Ｐゴシック"/>
              </a:rPr>
              <a:t>96.5</a:t>
            </a:r>
            <a:endParaRPr lang="en-US" altLang="ja-JP"/>
          </a:p>
        </p:txBody>
      </p:sp>
      <p:grpSp>
        <p:nvGrpSpPr>
          <p:cNvPr id="331" name="グループ化330"/>
          <p:cNvGrpSpPr/>
          <p:nvPr/>
        </p:nvGrpSpPr>
        <p:grpSpPr>
          <a:xfrm>
            <a:off x="1232100" y="1410300"/>
            <a:ext cx="108000" cy="3474900"/>
            <a:chOff x="1232100" y="1410300"/>
            <a:chExt cx="108000" cy="3474900"/>
          </a:xfrm>
        </p:grpSpPr>
        <p:sp>
          <p:nvSpPr>
            <p:cNvPr id="332" name="line 331"/>
            <p:cNvSpPr/>
            <p:nvPr/>
          </p:nvSpPr>
          <p:spPr>
            <a:xfrm>
              <a:off x="1286100" y="1410300"/>
              <a:ext cx="0" cy="170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line 332"/>
            <p:cNvSpPr/>
            <p:nvPr/>
          </p:nvSpPr>
          <p:spPr>
            <a:xfrm>
              <a:off x="1286100" y="3355200"/>
              <a:ext cx="0" cy="153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フリーフォーム333"/>
            <p:cNvSpPr/>
            <p:nvPr/>
          </p:nvSpPr>
          <p:spPr>
            <a:xfrm>
              <a:off x="1232100" y="4791600"/>
              <a:ext cx="108000" cy="93600"/>
            </a:xfrm>
            <a:custGeom>
              <a:pathLst>
                <a:path w="120" h="104">
                  <a:moveTo>
                    <a:pt x="60" y="104"/>
                  </a:moveTo>
                  <a:lnTo>
                    <a:pt x="0" y="0"/>
                  </a:lnTo>
                  <a:lnTo>
                    <a:pt x="60" y="0"/>
                  </a:lnTo>
                  <a:lnTo>
                    <a:pt x="120" y="0"/>
                  </a:lnTo>
                  <a:lnTo>
                    <a:pt x="60" y="104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フリーフォーム334"/>
            <p:cNvSpPr/>
            <p:nvPr/>
          </p:nvSpPr>
          <p:spPr>
            <a:xfrm>
              <a:off x="1232100" y="1410300"/>
              <a:ext cx="108000" cy="92700"/>
            </a:xfrm>
            <a:custGeom>
              <a:pathLst>
                <a:path w="120" h="103">
                  <a:moveTo>
                    <a:pt x="60" y="0"/>
                  </a:moveTo>
                  <a:lnTo>
                    <a:pt x="120" y="103"/>
                  </a:lnTo>
                  <a:lnTo>
                    <a:pt x="60" y="103"/>
                  </a:lnTo>
                  <a:lnTo>
                    <a:pt x="0" y="103"/>
                  </a:lnTo>
                  <a:lnTo>
                    <a:pt x="6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36" name="line 335"/>
          <p:cNvSpPr/>
          <p:nvPr/>
        </p:nvSpPr>
        <p:spPr>
          <a:xfrm>
            <a:off x="6084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line 336"/>
          <p:cNvSpPr/>
          <p:nvPr/>
        </p:nvSpPr>
        <p:spPr>
          <a:xfrm>
            <a:off x="4248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8" name="line 337"/>
          <p:cNvSpPr/>
          <p:nvPr/>
        </p:nvSpPr>
        <p:spPr>
          <a:xfrm>
            <a:off x="15534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line 338"/>
          <p:cNvSpPr/>
          <p:nvPr/>
        </p:nvSpPr>
        <p:spPr>
          <a:xfrm>
            <a:off x="20502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line 339"/>
          <p:cNvSpPr/>
          <p:nvPr/>
        </p:nvSpPr>
        <p:spPr>
          <a:xfrm>
            <a:off x="24039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1" name="line 340"/>
          <p:cNvSpPr/>
          <p:nvPr/>
        </p:nvSpPr>
        <p:spPr>
          <a:xfrm>
            <a:off x="29007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line 341"/>
          <p:cNvSpPr/>
          <p:nvPr/>
        </p:nvSpPr>
        <p:spPr>
          <a:xfrm>
            <a:off x="30798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35766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4" name="line 343"/>
          <p:cNvSpPr/>
          <p:nvPr/>
        </p:nvSpPr>
        <p:spPr>
          <a:xfrm>
            <a:off x="37557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5" name="line 344"/>
          <p:cNvSpPr/>
          <p:nvPr/>
        </p:nvSpPr>
        <p:spPr>
          <a:xfrm>
            <a:off x="42525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6" name="line 345"/>
          <p:cNvSpPr/>
          <p:nvPr/>
        </p:nvSpPr>
        <p:spPr>
          <a:xfrm>
            <a:off x="44316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7" name="line 346"/>
          <p:cNvSpPr/>
          <p:nvPr/>
        </p:nvSpPr>
        <p:spPr>
          <a:xfrm>
            <a:off x="49284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8" name="line 347"/>
          <p:cNvSpPr/>
          <p:nvPr/>
        </p:nvSpPr>
        <p:spPr>
          <a:xfrm>
            <a:off x="51075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9" name="line 348"/>
          <p:cNvSpPr/>
          <p:nvPr/>
        </p:nvSpPr>
        <p:spPr>
          <a:xfrm>
            <a:off x="56043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0" name="line 349"/>
          <p:cNvSpPr/>
          <p:nvPr/>
        </p:nvSpPr>
        <p:spPr>
          <a:xfrm>
            <a:off x="58212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1" name="line 350"/>
          <p:cNvSpPr/>
          <p:nvPr/>
        </p:nvSpPr>
        <p:spPr>
          <a:xfrm>
            <a:off x="61056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2" name="line 351"/>
          <p:cNvSpPr/>
          <p:nvPr/>
        </p:nvSpPr>
        <p:spPr>
          <a:xfrm>
            <a:off x="69327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3" name="line 352"/>
          <p:cNvSpPr/>
          <p:nvPr/>
        </p:nvSpPr>
        <p:spPr>
          <a:xfrm>
            <a:off x="64782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4" name="line 353"/>
          <p:cNvSpPr/>
          <p:nvPr/>
        </p:nvSpPr>
        <p:spPr>
          <a:xfrm>
            <a:off x="12132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5" name="line 354"/>
          <p:cNvSpPr/>
          <p:nvPr/>
        </p:nvSpPr>
        <p:spPr>
          <a:xfrm>
            <a:off x="72189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6" name="line 355"/>
          <p:cNvSpPr/>
          <p:nvPr/>
        </p:nvSpPr>
        <p:spPr>
          <a:xfrm>
            <a:off x="109800" y="10306800"/>
            <a:ext cx="0" cy="11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7" name="rect 356"/>
          <p:cNvSpPr/>
          <p:nvPr/>
        </p:nvSpPr>
        <p:spPr>
          <a:xfrm>
            <a:off x="213300" y="140400"/>
            <a:ext cx="10080000" cy="6840000"/>
          </a:xfrm>
          <a:prstGeom prst="rect">
            <a:avLst/>
          </a:prstGeom>
          <a:noFill/>
          <a:ln w="72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8" name=""/>
          <p:cNvSpPr/>
          <p:nvPr/>
        </p:nvSpPr>
        <p:spPr>
          <a:xfrm>
            <a:off x="9968400" y="36909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１９０</a:t>
            </a:r>
            <a:endParaRPr lang="en-US" altLang="ja-JP"/>
          </a:p>
        </p:txBody>
      </p:sp>
      <p:sp>
        <p:nvSpPr>
          <p:cNvPr id="359" name="line 358"/>
          <p:cNvSpPr/>
          <p:nvPr/>
        </p:nvSpPr>
        <p:spPr>
          <a:xfrm>
            <a:off x="8504100" y="2277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0" name="line 359"/>
          <p:cNvSpPr/>
          <p:nvPr/>
        </p:nvSpPr>
        <p:spPr>
          <a:xfrm>
            <a:off x="8504100" y="22419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1" name="line 360"/>
          <p:cNvSpPr/>
          <p:nvPr/>
        </p:nvSpPr>
        <p:spPr>
          <a:xfrm>
            <a:off x="8504100" y="22419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2" name="line 361"/>
          <p:cNvSpPr/>
          <p:nvPr/>
        </p:nvSpPr>
        <p:spPr>
          <a:xfrm>
            <a:off x="8540100" y="2241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3" name="line 362"/>
          <p:cNvSpPr/>
          <p:nvPr/>
        </p:nvSpPr>
        <p:spPr>
          <a:xfrm>
            <a:off x="8170200" y="2302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4" name="line 363"/>
          <p:cNvSpPr/>
          <p:nvPr/>
        </p:nvSpPr>
        <p:spPr>
          <a:xfrm>
            <a:off x="8170200" y="22662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5" name="line 364"/>
          <p:cNvSpPr/>
          <p:nvPr/>
        </p:nvSpPr>
        <p:spPr>
          <a:xfrm>
            <a:off x="8170200" y="22662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6" name="line 365"/>
          <p:cNvSpPr/>
          <p:nvPr/>
        </p:nvSpPr>
        <p:spPr>
          <a:xfrm>
            <a:off x="8206200" y="2266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7" name="line 366"/>
          <p:cNvSpPr/>
          <p:nvPr/>
        </p:nvSpPr>
        <p:spPr>
          <a:xfrm>
            <a:off x="7751700" y="2302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8" name="line 367"/>
          <p:cNvSpPr/>
          <p:nvPr/>
        </p:nvSpPr>
        <p:spPr>
          <a:xfrm>
            <a:off x="7751700" y="2266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9" name="line 368"/>
          <p:cNvSpPr/>
          <p:nvPr/>
        </p:nvSpPr>
        <p:spPr>
          <a:xfrm>
            <a:off x="7722900" y="22662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0" name="line 369"/>
          <p:cNvSpPr/>
          <p:nvPr/>
        </p:nvSpPr>
        <p:spPr>
          <a:xfrm>
            <a:off x="7787700" y="22662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1" name="line 370"/>
          <p:cNvSpPr/>
          <p:nvPr/>
        </p:nvSpPr>
        <p:spPr>
          <a:xfrm>
            <a:off x="8356500" y="2277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2" name="line 371"/>
          <p:cNvSpPr/>
          <p:nvPr/>
        </p:nvSpPr>
        <p:spPr>
          <a:xfrm>
            <a:off x="8356500" y="2241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3" name="line 372"/>
          <p:cNvSpPr/>
          <p:nvPr/>
        </p:nvSpPr>
        <p:spPr>
          <a:xfrm>
            <a:off x="8334900" y="22419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4" name="line 373"/>
          <p:cNvSpPr/>
          <p:nvPr/>
        </p:nvSpPr>
        <p:spPr>
          <a:xfrm>
            <a:off x="8392500" y="22419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5" name="line 374"/>
          <p:cNvSpPr/>
          <p:nvPr/>
        </p:nvSpPr>
        <p:spPr>
          <a:xfrm>
            <a:off x="1846800" y="2601000"/>
            <a:ext cx="690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6" name="line 375"/>
          <p:cNvSpPr/>
          <p:nvPr/>
        </p:nvSpPr>
        <p:spPr>
          <a:xfrm>
            <a:off x="1549800" y="1410300"/>
            <a:ext cx="42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7" name="line 376"/>
          <p:cNvSpPr/>
          <p:nvPr/>
        </p:nvSpPr>
        <p:spPr>
          <a:xfrm>
            <a:off x="2550600" y="1410300"/>
            <a:ext cx="514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8" name="line 377"/>
          <p:cNvSpPr/>
          <p:nvPr/>
        </p:nvSpPr>
        <p:spPr>
          <a:xfrm>
            <a:off x="8271000" y="1410300"/>
            <a:ext cx="72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9" name="line 378"/>
          <p:cNvSpPr/>
          <p:nvPr/>
        </p:nvSpPr>
        <p:spPr>
          <a:xfrm>
            <a:off x="8855100" y="1410300"/>
            <a:ext cx="0" cy="47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0" name="line 379"/>
          <p:cNvSpPr/>
          <p:nvPr/>
        </p:nvSpPr>
        <p:spPr>
          <a:xfrm>
            <a:off x="8780400" y="1410300"/>
            <a:ext cx="0" cy="529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1" name="line 380"/>
          <p:cNvSpPr/>
          <p:nvPr/>
        </p:nvSpPr>
        <p:spPr>
          <a:xfrm rot="21600000" flipV="1">
            <a:off x="8754300" y="1859400"/>
            <a:ext cx="104400" cy="74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line 381"/>
          <p:cNvSpPr/>
          <p:nvPr/>
        </p:nvSpPr>
        <p:spPr>
          <a:xfrm rot="21600000" flipV="1">
            <a:off x="8668800" y="1939500"/>
            <a:ext cx="111600" cy="66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3" name="line 382"/>
          <p:cNvSpPr/>
          <p:nvPr/>
        </p:nvSpPr>
        <p:spPr>
          <a:xfrm>
            <a:off x="8191800" y="13356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4" name="line 383"/>
          <p:cNvSpPr/>
          <p:nvPr/>
        </p:nvSpPr>
        <p:spPr>
          <a:xfrm rot="21600000" flipV="1">
            <a:off x="7608600" y="13104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5" name="line 384"/>
          <p:cNvSpPr/>
          <p:nvPr/>
        </p:nvSpPr>
        <p:spPr>
          <a:xfrm>
            <a:off x="7458300" y="1365300"/>
            <a:ext cx="90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6" name="rect 385"/>
          <p:cNvSpPr/>
          <p:nvPr/>
        </p:nvSpPr>
        <p:spPr>
          <a:xfrm rot="10799062">
            <a:off x="7750800" y="13842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7" name="rect 386"/>
          <p:cNvSpPr/>
          <p:nvPr/>
        </p:nvSpPr>
        <p:spPr>
          <a:xfrm rot="10799062">
            <a:off x="8356500" y="1916100"/>
            <a:ext cx="183600" cy="360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8" name="ellipse 387"/>
          <p:cNvSpPr/>
          <p:nvPr/>
        </p:nvSpPr>
        <p:spPr>
          <a:xfrm>
            <a:off x="8260200" y="2296800"/>
            <a:ext cx="58500" cy="58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rect 388"/>
          <p:cNvSpPr/>
          <p:nvPr/>
        </p:nvSpPr>
        <p:spPr>
          <a:xfrm rot="10799062">
            <a:off x="7497900" y="1918800"/>
            <a:ext cx="167400" cy="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0" name="rect 389"/>
          <p:cNvSpPr/>
          <p:nvPr/>
        </p:nvSpPr>
        <p:spPr>
          <a:xfrm rot="10799062">
            <a:off x="7520400" y="1936800"/>
            <a:ext cx="124200" cy="72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1" name="rect 390"/>
          <p:cNvSpPr/>
          <p:nvPr/>
        </p:nvSpPr>
        <p:spPr>
          <a:xfrm rot="10799062">
            <a:off x="2050200" y="2513700"/>
            <a:ext cx="6490800" cy="17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2" name="rect 391"/>
          <p:cNvSpPr/>
          <p:nvPr/>
        </p:nvSpPr>
        <p:spPr>
          <a:xfrm rot="10799062">
            <a:off x="2546100" y="2022300"/>
            <a:ext cx="199800" cy="24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3" name="rect 392"/>
          <p:cNvSpPr/>
          <p:nvPr/>
        </p:nvSpPr>
        <p:spPr>
          <a:xfrm rot="10799062">
            <a:off x="2567700" y="2054700"/>
            <a:ext cx="152100" cy="19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4" name="line 393"/>
          <p:cNvSpPr/>
          <p:nvPr/>
        </p:nvSpPr>
        <p:spPr>
          <a:xfrm>
            <a:off x="2450700" y="2303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5" name="line 394"/>
          <p:cNvSpPr/>
          <p:nvPr/>
        </p:nvSpPr>
        <p:spPr>
          <a:xfrm>
            <a:off x="2450700" y="22671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6" name="line 395"/>
          <p:cNvSpPr/>
          <p:nvPr/>
        </p:nvSpPr>
        <p:spPr>
          <a:xfrm>
            <a:off x="2450700" y="2267100"/>
            <a:ext cx="6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7" name="line 396"/>
          <p:cNvSpPr/>
          <p:nvPr/>
        </p:nvSpPr>
        <p:spPr>
          <a:xfrm>
            <a:off x="2486700" y="2267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8" name="line 397"/>
          <p:cNvSpPr/>
          <p:nvPr/>
        </p:nvSpPr>
        <p:spPr>
          <a:xfrm>
            <a:off x="2032200" y="2303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9" name="line 398"/>
          <p:cNvSpPr/>
          <p:nvPr/>
        </p:nvSpPr>
        <p:spPr>
          <a:xfrm>
            <a:off x="2032200" y="2267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0" name="line 399"/>
          <p:cNvSpPr/>
          <p:nvPr/>
        </p:nvSpPr>
        <p:spPr>
          <a:xfrm>
            <a:off x="2007900" y="22671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1" name="line 400"/>
          <p:cNvSpPr/>
          <p:nvPr/>
        </p:nvSpPr>
        <p:spPr>
          <a:xfrm>
            <a:off x="2068200" y="22671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2" name="rect 401"/>
          <p:cNvSpPr/>
          <p:nvPr/>
        </p:nvSpPr>
        <p:spPr>
          <a:xfrm rot="10799062">
            <a:off x="2031300" y="13851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3" name="line 402"/>
          <p:cNvSpPr/>
          <p:nvPr/>
        </p:nvSpPr>
        <p:spPr>
          <a:xfrm>
            <a:off x="2471400" y="13356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4" name="line 403"/>
          <p:cNvSpPr/>
          <p:nvPr/>
        </p:nvSpPr>
        <p:spPr>
          <a:xfrm rot="21600000" flipV="1">
            <a:off x="1888200" y="13104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5" name="line 404"/>
          <p:cNvSpPr/>
          <p:nvPr/>
        </p:nvSpPr>
        <p:spPr>
          <a:xfrm>
            <a:off x="1947600" y="1365300"/>
            <a:ext cx="70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6" name="line 405"/>
          <p:cNvSpPr/>
          <p:nvPr/>
        </p:nvSpPr>
        <p:spPr>
          <a:xfrm>
            <a:off x="1746000" y="1411200"/>
            <a:ext cx="0" cy="47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7" name="line 406"/>
          <p:cNvSpPr/>
          <p:nvPr/>
        </p:nvSpPr>
        <p:spPr>
          <a:xfrm>
            <a:off x="1820700" y="1385100"/>
            <a:ext cx="0" cy="55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8" name="line 407"/>
          <p:cNvSpPr/>
          <p:nvPr/>
        </p:nvSpPr>
        <p:spPr>
          <a:xfrm>
            <a:off x="1742400" y="1860300"/>
            <a:ext cx="104400" cy="74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9" name="line 408"/>
          <p:cNvSpPr/>
          <p:nvPr/>
        </p:nvSpPr>
        <p:spPr>
          <a:xfrm>
            <a:off x="1820700" y="1940400"/>
            <a:ext cx="111600" cy="660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0" name="ellipse 409"/>
          <p:cNvSpPr/>
          <p:nvPr/>
        </p:nvSpPr>
        <p:spPr>
          <a:xfrm>
            <a:off x="1947600" y="2306700"/>
            <a:ext cx="44100" cy="44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1" name="ellipse 410"/>
          <p:cNvSpPr/>
          <p:nvPr/>
        </p:nvSpPr>
        <p:spPr>
          <a:xfrm>
            <a:off x="1943100" y="2211300"/>
            <a:ext cx="47700" cy="47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12" name="グループ化411"/>
          <p:cNvGrpSpPr/>
          <p:nvPr/>
        </p:nvGrpSpPr>
        <p:grpSpPr>
          <a:xfrm>
            <a:off x="4676400" y="1775700"/>
            <a:ext cx="578700" cy="525600"/>
            <a:chOff x="4676400" y="1775700"/>
            <a:chExt cx="578700" cy="525600"/>
          </a:xfrm>
        </p:grpSpPr>
        <p:sp>
          <p:nvSpPr>
            <p:cNvPr id="413" name="rect 412"/>
            <p:cNvSpPr/>
            <p:nvPr/>
          </p:nvSpPr>
          <p:spPr>
            <a:xfrm rot="10799062">
              <a:off x="4712400" y="1824300"/>
              <a:ext cx="496800" cy="43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51732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>
              <a:off x="51732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line 415"/>
            <p:cNvSpPr/>
            <p:nvPr/>
          </p:nvSpPr>
          <p:spPr>
            <a:xfrm>
              <a:off x="5173200" y="2223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line 416"/>
            <p:cNvSpPr/>
            <p:nvPr/>
          </p:nvSpPr>
          <p:spPr>
            <a:xfrm>
              <a:off x="52092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47124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47124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>
              <a:off x="4676400" y="2223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47484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5173200" y="1860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51732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51732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52092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line 425"/>
            <p:cNvSpPr/>
            <p:nvPr/>
          </p:nvSpPr>
          <p:spPr>
            <a:xfrm>
              <a:off x="4676400" y="1860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47124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47124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47484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0" name="グループ化429"/>
          <p:cNvGrpSpPr/>
          <p:nvPr/>
        </p:nvGrpSpPr>
        <p:grpSpPr>
          <a:xfrm>
            <a:off x="2816100" y="1769400"/>
            <a:ext cx="380700" cy="551700"/>
            <a:chOff x="2816100" y="1769400"/>
            <a:chExt cx="380700" cy="551700"/>
          </a:xfrm>
        </p:grpSpPr>
        <p:sp>
          <p:nvSpPr>
            <p:cNvPr id="431" name="line 430"/>
            <p:cNvSpPr/>
            <p:nvPr/>
          </p:nvSpPr>
          <p:spPr>
            <a:xfrm>
              <a:off x="3107700" y="227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3107700" y="22374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3107700" y="22374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3143700" y="2237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2859300" y="227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2859300" y="2237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2816100" y="22374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2895300" y="22374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line 438"/>
            <p:cNvSpPr/>
            <p:nvPr/>
          </p:nvSpPr>
          <p:spPr>
            <a:xfrm>
              <a:off x="3107700" y="18630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line 439"/>
            <p:cNvSpPr/>
            <p:nvPr/>
          </p:nvSpPr>
          <p:spPr>
            <a:xfrm>
              <a:off x="3107700" y="17694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3107700" y="1826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3143700" y="18261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line 442"/>
            <p:cNvSpPr/>
            <p:nvPr/>
          </p:nvSpPr>
          <p:spPr>
            <a:xfrm>
              <a:off x="2816100" y="18630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2859300" y="18261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2859300" y="1826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2895300" y="17694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rect 446"/>
            <p:cNvSpPr/>
            <p:nvPr/>
          </p:nvSpPr>
          <p:spPr>
            <a:xfrm rot="10799062">
              <a:off x="2859300" y="1826100"/>
              <a:ext cx="2844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8" name="グループ化447"/>
          <p:cNvGrpSpPr/>
          <p:nvPr/>
        </p:nvGrpSpPr>
        <p:grpSpPr>
          <a:xfrm>
            <a:off x="5352300" y="1775700"/>
            <a:ext cx="578700" cy="525600"/>
            <a:chOff x="5352300" y="1775700"/>
            <a:chExt cx="578700" cy="525600"/>
          </a:xfrm>
        </p:grpSpPr>
        <p:sp>
          <p:nvSpPr>
            <p:cNvPr id="449" name="rect 448"/>
            <p:cNvSpPr/>
            <p:nvPr/>
          </p:nvSpPr>
          <p:spPr>
            <a:xfrm rot="10799062">
              <a:off x="5388300" y="1824300"/>
              <a:ext cx="496800" cy="43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line 449"/>
            <p:cNvSpPr/>
            <p:nvPr/>
          </p:nvSpPr>
          <p:spPr>
            <a:xfrm>
              <a:off x="58491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line 450"/>
            <p:cNvSpPr/>
            <p:nvPr/>
          </p:nvSpPr>
          <p:spPr>
            <a:xfrm>
              <a:off x="58491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line 451"/>
            <p:cNvSpPr/>
            <p:nvPr/>
          </p:nvSpPr>
          <p:spPr>
            <a:xfrm>
              <a:off x="5849100" y="2223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line 452"/>
            <p:cNvSpPr/>
            <p:nvPr/>
          </p:nvSpPr>
          <p:spPr>
            <a:xfrm>
              <a:off x="58851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53883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53883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5352300" y="2223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54243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5849100" y="1860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58491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line 459"/>
            <p:cNvSpPr/>
            <p:nvPr/>
          </p:nvSpPr>
          <p:spPr>
            <a:xfrm>
              <a:off x="58491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line 460"/>
            <p:cNvSpPr/>
            <p:nvPr/>
          </p:nvSpPr>
          <p:spPr>
            <a:xfrm>
              <a:off x="58851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5352300" y="1860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53883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53883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54243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6" name="グループ化465"/>
          <p:cNvGrpSpPr/>
          <p:nvPr/>
        </p:nvGrpSpPr>
        <p:grpSpPr>
          <a:xfrm>
            <a:off x="4000500" y="1775700"/>
            <a:ext cx="578700" cy="525600"/>
            <a:chOff x="4000500" y="1775700"/>
            <a:chExt cx="578700" cy="525600"/>
          </a:xfrm>
        </p:grpSpPr>
        <p:sp>
          <p:nvSpPr>
            <p:cNvPr id="467" name="rect 466"/>
            <p:cNvSpPr/>
            <p:nvPr/>
          </p:nvSpPr>
          <p:spPr>
            <a:xfrm rot="10799062">
              <a:off x="4036500" y="1824300"/>
              <a:ext cx="496800" cy="43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line 467"/>
            <p:cNvSpPr/>
            <p:nvPr/>
          </p:nvSpPr>
          <p:spPr>
            <a:xfrm>
              <a:off x="44973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line 468"/>
            <p:cNvSpPr/>
            <p:nvPr/>
          </p:nvSpPr>
          <p:spPr>
            <a:xfrm>
              <a:off x="44973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line 469"/>
            <p:cNvSpPr/>
            <p:nvPr/>
          </p:nvSpPr>
          <p:spPr>
            <a:xfrm>
              <a:off x="4497300" y="2223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line 470"/>
            <p:cNvSpPr/>
            <p:nvPr/>
          </p:nvSpPr>
          <p:spPr>
            <a:xfrm>
              <a:off x="45333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40365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40365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4000500" y="2223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40725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4497300" y="1860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44973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44973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45333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line 479"/>
            <p:cNvSpPr/>
            <p:nvPr/>
          </p:nvSpPr>
          <p:spPr>
            <a:xfrm>
              <a:off x="4000500" y="1860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line 480"/>
            <p:cNvSpPr/>
            <p:nvPr/>
          </p:nvSpPr>
          <p:spPr>
            <a:xfrm>
              <a:off x="40365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40365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40725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84" name="グループ化483"/>
          <p:cNvGrpSpPr/>
          <p:nvPr/>
        </p:nvGrpSpPr>
        <p:grpSpPr>
          <a:xfrm>
            <a:off x="3324600" y="1775700"/>
            <a:ext cx="578700" cy="541800"/>
            <a:chOff x="3324600" y="1775700"/>
            <a:chExt cx="578700" cy="541800"/>
          </a:xfrm>
        </p:grpSpPr>
        <p:sp>
          <p:nvSpPr>
            <p:cNvPr id="485" name="rect 484"/>
            <p:cNvSpPr/>
            <p:nvPr/>
          </p:nvSpPr>
          <p:spPr>
            <a:xfrm rot="10799062">
              <a:off x="3360600" y="1826100"/>
              <a:ext cx="4968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line 485"/>
            <p:cNvSpPr/>
            <p:nvPr/>
          </p:nvSpPr>
          <p:spPr>
            <a:xfrm>
              <a:off x="3821400" y="227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line 486"/>
            <p:cNvSpPr/>
            <p:nvPr/>
          </p:nvSpPr>
          <p:spPr>
            <a:xfrm>
              <a:off x="3821400" y="22374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3821400" y="22374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line 488"/>
            <p:cNvSpPr/>
            <p:nvPr/>
          </p:nvSpPr>
          <p:spPr>
            <a:xfrm>
              <a:off x="3857400" y="2237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line 489"/>
            <p:cNvSpPr/>
            <p:nvPr/>
          </p:nvSpPr>
          <p:spPr>
            <a:xfrm>
              <a:off x="3360600" y="227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line 490"/>
            <p:cNvSpPr/>
            <p:nvPr/>
          </p:nvSpPr>
          <p:spPr>
            <a:xfrm>
              <a:off x="3360600" y="2237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3324600" y="2237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line 492"/>
            <p:cNvSpPr/>
            <p:nvPr/>
          </p:nvSpPr>
          <p:spPr>
            <a:xfrm>
              <a:off x="3396600" y="22374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line 493"/>
            <p:cNvSpPr/>
            <p:nvPr/>
          </p:nvSpPr>
          <p:spPr>
            <a:xfrm>
              <a:off x="3821400" y="18630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line 494"/>
            <p:cNvSpPr/>
            <p:nvPr/>
          </p:nvSpPr>
          <p:spPr>
            <a:xfrm>
              <a:off x="3821400" y="17757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line 495"/>
            <p:cNvSpPr/>
            <p:nvPr/>
          </p:nvSpPr>
          <p:spPr>
            <a:xfrm>
              <a:off x="3821400" y="1826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line 496"/>
            <p:cNvSpPr/>
            <p:nvPr/>
          </p:nvSpPr>
          <p:spPr>
            <a:xfrm>
              <a:off x="3857400" y="18261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3324600" y="18630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line 498"/>
            <p:cNvSpPr/>
            <p:nvPr/>
          </p:nvSpPr>
          <p:spPr>
            <a:xfrm>
              <a:off x="3360600" y="18261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line 499"/>
            <p:cNvSpPr/>
            <p:nvPr/>
          </p:nvSpPr>
          <p:spPr>
            <a:xfrm>
              <a:off x="3360600" y="1826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line 500"/>
            <p:cNvSpPr/>
            <p:nvPr/>
          </p:nvSpPr>
          <p:spPr>
            <a:xfrm>
              <a:off x="3396600" y="17757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02" name="グループ化501"/>
          <p:cNvGrpSpPr/>
          <p:nvPr/>
        </p:nvGrpSpPr>
        <p:grpSpPr>
          <a:xfrm>
            <a:off x="6028200" y="1775700"/>
            <a:ext cx="578700" cy="525600"/>
            <a:chOff x="6028200" y="1775700"/>
            <a:chExt cx="578700" cy="525600"/>
          </a:xfrm>
        </p:grpSpPr>
        <p:sp>
          <p:nvSpPr>
            <p:cNvPr id="503" name="rect 502"/>
            <p:cNvSpPr/>
            <p:nvPr/>
          </p:nvSpPr>
          <p:spPr>
            <a:xfrm rot="10799062">
              <a:off x="6064200" y="1824300"/>
              <a:ext cx="496800" cy="43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line 503"/>
            <p:cNvSpPr/>
            <p:nvPr/>
          </p:nvSpPr>
          <p:spPr>
            <a:xfrm>
              <a:off x="65250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line 504"/>
            <p:cNvSpPr/>
            <p:nvPr/>
          </p:nvSpPr>
          <p:spPr>
            <a:xfrm>
              <a:off x="65250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line 505"/>
            <p:cNvSpPr/>
            <p:nvPr/>
          </p:nvSpPr>
          <p:spPr>
            <a:xfrm>
              <a:off x="6525000" y="2223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line 506"/>
            <p:cNvSpPr/>
            <p:nvPr/>
          </p:nvSpPr>
          <p:spPr>
            <a:xfrm>
              <a:off x="65610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line 507"/>
            <p:cNvSpPr/>
            <p:nvPr/>
          </p:nvSpPr>
          <p:spPr>
            <a:xfrm>
              <a:off x="60642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line 508"/>
            <p:cNvSpPr/>
            <p:nvPr/>
          </p:nvSpPr>
          <p:spPr>
            <a:xfrm>
              <a:off x="60642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line 509"/>
            <p:cNvSpPr/>
            <p:nvPr/>
          </p:nvSpPr>
          <p:spPr>
            <a:xfrm>
              <a:off x="6028200" y="2223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line 510"/>
            <p:cNvSpPr/>
            <p:nvPr/>
          </p:nvSpPr>
          <p:spPr>
            <a:xfrm>
              <a:off x="61002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line 511"/>
            <p:cNvSpPr/>
            <p:nvPr/>
          </p:nvSpPr>
          <p:spPr>
            <a:xfrm>
              <a:off x="6525000" y="1860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line 512"/>
            <p:cNvSpPr/>
            <p:nvPr/>
          </p:nvSpPr>
          <p:spPr>
            <a:xfrm>
              <a:off x="65250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line 513"/>
            <p:cNvSpPr/>
            <p:nvPr/>
          </p:nvSpPr>
          <p:spPr>
            <a:xfrm>
              <a:off x="65250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line 514"/>
            <p:cNvSpPr/>
            <p:nvPr/>
          </p:nvSpPr>
          <p:spPr>
            <a:xfrm>
              <a:off x="65610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line 515"/>
            <p:cNvSpPr/>
            <p:nvPr/>
          </p:nvSpPr>
          <p:spPr>
            <a:xfrm>
              <a:off x="6028200" y="1860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line 516"/>
            <p:cNvSpPr/>
            <p:nvPr/>
          </p:nvSpPr>
          <p:spPr>
            <a:xfrm>
              <a:off x="60642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line 517"/>
            <p:cNvSpPr/>
            <p:nvPr/>
          </p:nvSpPr>
          <p:spPr>
            <a:xfrm>
              <a:off x="60642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line 518"/>
            <p:cNvSpPr/>
            <p:nvPr/>
          </p:nvSpPr>
          <p:spPr>
            <a:xfrm>
              <a:off x="61002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0" name="グループ化519"/>
          <p:cNvGrpSpPr/>
          <p:nvPr/>
        </p:nvGrpSpPr>
        <p:grpSpPr>
          <a:xfrm>
            <a:off x="6878700" y="1775700"/>
            <a:ext cx="578700" cy="525600"/>
            <a:chOff x="6878700" y="1775700"/>
            <a:chExt cx="578700" cy="525600"/>
          </a:xfrm>
        </p:grpSpPr>
        <p:sp>
          <p:nvSpPr>
            <p:cNvPr id="521" name="rect 520"/>
            <p:cNvSpPr/>
            <p:nvPr/>
          </p:nvSpPr>
          <p:spPr>
            <a:xfrm rot="10799062">
              <a:off x="6914700" y="1824300"/>
              <a:ext cx="496800" cy="43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line 521"/>
            <p:cNvSpPr/>
            <p:nvPr/>
          </p:nvSpPr>
          <p:spPr>
            <a:xfrm>
              <a:off x="73755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line 522"/>
            <p:cNvSpPr/>
            <p:nvPr/>
          </p:nvSpPr>
          <p:spPr>
            <a:xfrm>
              <a:off x="73755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line 523"/>
            <p:cNvSpPr/>
            <p:nvPr/>
          </p:nvSpPr>
          <p:spPr>
            <a:xfrm>
              <a:off x="7375500" y="2223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line 524"/>
            <p:cNvSpPr/>
            <p:nvPr/>
          </p:nvSpPr>
          <p:spPr>
            <a:xfrm>
              <a:off x="74115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line 525"/>
            <p:cNvSpPr/>
            <p:nvPr/>
          </p:nvSpPr>
          <p:spPr>
            <a:xfrm>
              <a:off x="6914700" y="2259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7" name="line 526"/>
            <p:cNvSpPr/>
            <p:nvPr/>
          </p:nvSpPr>
          <p:spPr>
            <a:xfrm>
              <a:off x="6914700" y="2223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8" name="line 527"/>
            <p:cNvSpPr/>
            <p:nvPr/>
          </p:nvSpPr>
          <p:spPr>
            <a:xfrm>
              <a:off x="6878700" y="2223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9" name="line 528"/>
            <p:cNvSpPr/>
            <p:nvPr/>
          </p:nvSpPr>
          <p:spPr>
            <a:xfrm>
              <a:off x="6950700" y="22239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0" name="line 529"/>
            <p:cNvSpPr/>
            <p:nvPr/>
          </p:nvSpPr>
          <p:spPr>
            <a:xfrm>
              <a:off x="7375500" y="18603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1" name="line 530"/>
            <p:cNvSpPr/>
            <p:nvPr/>
          </p:nvSpPr>
          <p:spPr>
            <a:xfrm>
              <a:off x="73755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2" name="line 531"/>
            <p:cNvSpPr/>
            <p:nvPr/>
          </p:nvSpPr>
          <p:spPr>
            <a:xfrm>
              <a:off x="73755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3" name="line 532"/>
            <p:cNvSpPr/>
            <p:nvPr/>
          </p:nvSpPr>
          <p:spPr>
            <a:xfrm>
              <a:off x="74115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line 533"/>
            <p:cNvSpPr/>
            <p:nvPr/>
          </p:nvSpPr>
          <p:spPr>
            <a:xfrm>
              <a:off x="6878700" y="1860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5" name="line 534"/>
            <p:cNvSpPr/>
            <p:nvPr/>
          </p:nvSpPr>
          <p:spPr>
            <a:xfrm>
              <a:off x="6914700" y="18243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6" name="line 535"/>
            <p:cNvSpPr/>
            <p:nvPr/>
          </p:nvSpPr>
          <p:spPr>
            <a:xfrm>
              <a:off x="6914700" y="18243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7" name="line 536"/>
            <p:cNvSpPr/>
            <p:nvPr/>
          </p:nvSpPr>
          <p:spPr>
            <a:xfrm>
              <a:off x="6950700" y="17757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38" name="line 537"/>
          <p:cNvSpPr/>
          <p:nvPr/>
        </p:nvSpPr>
        <p:spPr>
          <a:xfrm>
            <a:off x="2709900" y="226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9" name="line 538"/>
          <p:cNvSpPr/>
          <p:nvPr/>
        </p:nvSpPr>
        <p:spPr>
          <a:xfrm>
            <a:off x="2709900" y="22320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0" name="line 539"/>
          <p:cNvSpPr/>
          <p:nvPr/>
        </p:nvSpPr>
        <p:spPr>
          <a:xfrm>
            <a:off x="2709900" y="22320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1" name="line 540"/>
          <p:cNvSpPr/>
          <p:nvPr/>
        </p:nvSpPr>
        <p:spPr>
          <a:xfrm>
            <a:off x="2745900" y="22320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2" name="line 541"/>
          <p:cNvSpPr/>
          <p:nvPr/>
        </p:nvSpPr>
        <p:spPr>
          <a:xfrm>
            <a:off x="2546100" y="226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3" name="line 542"/>
          <p:cNvSpPr/>
          <p:nvPr/>
        </p:nvSpPr>
        <p:spPr>
          <a:xfrm>
            <a:off x="2546100" y="22320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4" name="line 543"/>
          <p:cNvSpPr/>
          <p:nvPr/>
        </p:nvSpPr>
        <p:spPr>
          <a:xfrm>
            <a:off x="2520000" y="22320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5" name="line 544"/>
          <p:cNvSpPr/>
          <p:nvPr/>
        </p:nvSpPr>
        <p:spPr>
          <a:xfrm>
            <a:off x="2582100" y="22320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6" name="line 545"/>
          <p:cNvSpPr/>
          <p:nvPr/>
        </p:nvSpPr>
        <p:spPr>
          <a:xfrm>
            <a:off x="2709900" y="20574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7" name="line 546"/>
          <p:cNvSpPr/>
          <p:nvPr/>
        </p:nvSpPr>
        <p:spPr>
          <a:xfrm>
            <a:off x="2709900" y="19809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8" name="line 547"/>
          <p:cNvSpPr/>
          <p:nvPr/>
        </p:nvSpPr>
        <p:spPr>
          <a:xfrm>
            <a:off x="2709900" y="20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9" name="line 548"/>
          <p:cNvSpPr/>
          <p:nvPr/>
        </p:nvSpPr>
        <p:spPr>
          <a:xfrm>
            <a:off x="2745900" y="20223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0" name="line 549"/>
          <p:cNvSpPr/>
          <p:nvPr/>
        </p:nvSpPr>
        <p:spPr>
          <a:xfrm>
            <a:off x="2520000" y="20574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1" name="line 550"/>
          <p:cNvSpPr/>
          <p:nvPr/>
        </p:nvSpPr>
        <p:spPr>
          <a:xfrm>
            <a:off x="2546100" y="20223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2" name="line 551"/>
          <p:cNvSpPr/>
          <p:nvPr/>
        </p:nvSpPr>
        <p:spPr>
          <a:xfrm>
            <a:off x="2546100" y="20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3" name="line 552"/>
          <p:cNvSpPr/>
          <p:nvPr/>
        </p:nvSpPr>
        <p:spPr>
          <a:xfrm>
            <a:off x="2582100" y="19809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4" name="rect 553"/>
          <p:cNvSpPr/>
          <p:nvPr/>
        </p:nvSpPr>
        <p:spPr>
          <a:xfrm rot="10799062">
            <a:off x="2684700" y="22149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5" name="rect 554"/>
          <p:cNvSpPr/>
          <p:nvPr/>
        </p:nvSpPr>
        <p:spPr>
          <a:xfrm rot="10799062">
            <a:off x="2568600" y="22149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6" name="rect 555"/>
          <p:cNvSpPr/>
          <p:nvPr/>
        </p:nvSpPr>
        <p:spPr>
          <a:xfrm rot="10799062">
            <a:off x="2684700" y="20538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7" name="rect 556"/>
          <p:cNvSpPr/>
          <p:nvPr/>
        </p:nvSpPr>
        <p:spPr>
          <a:xfrm rot="10799062">
            <a:off x="2568600" y="20538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8" name="line 557"/>
          <p:cNvSpPr/>
          <p:nvPr/>
        </p:nvSpPr>
        <p:spPr>
          <a:xfrm>
            <a:off x="8504100" y="1953000"/>
            <a:ext cx="7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9" name="line 558"/>
          <p:cNvSpPr/>
          <p:nvPr/>
        </p:nvSpPr>
        <p:spPr>
          <a:xfrm>
            <a:off x="8504100" y="18756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0" name="line 559"/>
          <p:cNvSpPr/>
          <p:nvPr/>
        </p:nvSpPr>
        <p:spPr>
          <a:xfrm>
            <a:off x="8504100" y="1917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1" name="line 560"/>
          <p:cNvSpPr/>
          <p:nvPr/>
        </p:nvSpPr>
        <p:spPr>
          <a:xfrm>
            <a:off x="8540100" y="1917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2" name="line 561"/>
          <p:cNvSpPr/>
          <p:nvPr/>
        </p:nvSpPr>
        <p:spPr>
          <a:xfrm>
            <a:off x="8321400" y="1953000"/>
            <a:ext cx="71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3" name="line 562"/>
          <p:cNvSpPr/>
          <p:nvPr/>
        </p:nvSpPr>
        <p:spPr>
          <a:xfrm>
            <a:off x="8356500" y="1917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4" name="line 563"/>
          <p:cNvSpPr/>
          <p:nvPr/>
        </p:nvSpPr>
        <p:spPr>
          <a:xfrm>
            <a:off x="8356500" y="1917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5" name="line 564"/>
          <p:cNvSpPr/>
          <p:nvPr/>
        </p:nvSpPr>
        <p:spPr>
          <a:xfrm>
            <a:off x="8392500" y="18756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6" name="line 565"/>
          <p:cNvSpPr/>
          <p:nvPr/>
        </p:nvSpPr>
        <p:spPr>
          <a:xfrm>
            <a:off x="8241300" y="15903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7" name="line 566"/>
          <p:cNvSpPr/>
          <p:nvPr/>
        </p:nvSpPr>
        <p:spPr>
          <a:xfrm>
            <a:off x="2506500" y="15903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8" name="line 567"/>
          <p:cNvSpPr/>
          <p:nvPr/>
        </p:nvSpPr>
        <p:spPr>
          <a:xfrm>
            <a:off x="8241300" y="16659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9" name="line 568"/>
          <p:cNvSpPr/>
          <p:nvPr/>
        </p:nvSpPr>
        <p:spPr>
          <a:xfrm>
            <a:off x="2506500" y="16659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0" name="line 569"/>
          <p:cNvSpPr/>
          <p:nvPr/>
        </p:nvSpPr>
        <p:spPr>
          <a:xfrm>
            <a:off x="8241300" y="15147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1" name="line 570"/>
          <p:cNvSpPr/>
          <p:nvPr/>
        </p:nvSpPr>
        <p:spPr>
          <a:xfrm>
            <a:off x="2506500" y="15147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2" name="line 571"/>
          <p:cNvSpPr/>
          <p:nvPr/>
        </p:nvSpPr>
        <p:spPr>
          <a:xfrm>
            <a:off x="1545300" y="15903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3" name="line 572"/>
          <p:cNvSpPr/>
          <p:nvPr/>
        </p:nvSpPr>
        <p:spPr>
          <a:xfrm>
            <a:off x="1545300" y="15147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4" name="line 573"/>
          <p:cNvSpPr/>
          <p:nvPr/>
        </p:nvSpPr>
        <p:spPr>
          <a:xfrm>
            <a:off x="1545300" y="16659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5" name="line 574"/>
          <p:cNvSpPr/>
          <p:nvPr/>
        </p:nvSpPr>
        <p:spPr>
          <a:xfrm>
            <a:off x="8871300" y="15903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6" name="line 575"/>
          <p:cNvSpPr/>
          <p:nvPr/>
        </p:nvSpPr>
        <p:spPr>
          <a:xfrm>
            <a:off x="8871300" y="15147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7" name="line 576"/>
          <p:cNvSpPr/>
          <p:nvPr/>
        </p:nvSpPr>
        <p:spPr>
          <a:xfrm>
            <a:off x="8871300" y="1665900"/>
            <a:ext cx="16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-880200" y="4516200"/>
            <a:ext cx="0" cy="101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-2149200" y="4516200"/>
            <a:ext cx="0" cy="101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-2149200" y="5527800"/>
            <a:ext cx="126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-2134800" y="4516200"/>
            <a:ext cx="0" cy="101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-894600" y="4516200"/>
            <a:ext cx="0" cy="101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-2124000" y="4516200"/>
            <a:ext cx="0" cy="101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-905400" y="4518000"/>
            <a:ext cx="0" cy="100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-1514700" y="5463900"/>
            <a:ext cx="0" cy="63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 rot="21600000" flipV="1">
            <a:off x="-2018700" y="4344300"/>
            <a:ext cx="2871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フリーフォーム9"/>
          <p:cNvSpPr/>
          <p:nvPr/>
        </p:nvSpPr>
        <p:spPr>
          <a:xfrm>
            <a:off x="-2149200" y="4369500"/>
            <a:ext cx="129600" cy="146700"/>
          </a:xfrm>
          <a:custGeom>
            <a:pathLst>
              <a:path w="144" h="163">
                <a:moveTo>
                  <a:pt x="144" y="0"/>
                </a:moveTo>
                <a:cubicBezTo>
                  <a:pt x="131" y="3"/>
                  <a:pt x="118" y="5"/>
                  <a:pt x="106" y="9"/>
                </a:cubicBezTo>
                <a:cubicBezTo>
                  <a:pt x="96" y="12"/>
                  <a:pt x="87" y="15"/>
                  <a:pt x="78" y="20"/>
                </a:cubicBezTo>
                <a:cubicBezTo>
                  <a:pt x="68" y="25"/>
                  <a:pt x="59" y="31"/>
                  <a:pt x="51" y="38"/>
                </a:cubicBezTo>
                <a:cubicBezTo>
                  <a:pt x="45" y="43"/>
                  <a:pt x="40" y="49"/>
                  <a:pt x="35" y="54"/>
                </a:cubicBezTo>
                <a:cubicBezTo>
                  <a:pt x="32" y="58"/>
                  <a:pt x="28" y="61"/>
                  <a:pt x="25" y="65"/>
                </a:cubicBezTo>
                <a:cubicBezTo>
                  <a:pt x="20" y="73"/>
                  <a:pt x="14" y="81"/>
                  <a:pt x="11" y="90"/>
                </a:cubicBezTo>
                <a:cubicBezTo>
                  <a:pt x="7" y="101"/>
                  <a:pt x="5" y="112"/>
                  <a:pt x="3" y="124"/>
                </a:cubicBezTo>
                <a:cubicBezTo>
                  <a:pt x="1" y="137"/>
                  <a:pt x="0" y="150"/>
                  <a:pt x="0" y="16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フリーフォーム10"/>
          <p:cNvSpPr/>
          <p:nvPr/>
        </p:nvSpPr>
        <p:spPr>
          <a:xfrm>
            <a:off x="-1846800" y="43371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2" name="グループ化11"/>
          <p:cNvGrpSpPr/>
          <p:nvPr/>
        </p:nvGrpSpPr>
        <p:grpSpPr>
          <a:xfrm>
            <a:off x="-1512900" y="4337100"/>
            <a:ext cx="632700" cy="179100"/>
            <a:chOff x="-1512900" y="4337100"/>
            <a:chExt cx="632700" cy="179100"/>
          </a:xfrm>
        </p:grpSpPr>
        <p:sp>
          <p:nvSpPr>
            <p:cNvPr id="13" name="line 12"/>
            <p:cNvSpPr/>
            <p:nvPr/>
          </p:nvSpPr>
          <p:spPr>
            <a:xfrm>
              <a:off x="-1294200" y="4344300"/>
              <a:ext cx="165600" cy="1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フリーフォーム13"/>
            <p:cNvSpPr/>
            <p:nvPr/>
          </p:nvSpPr>
          <p:spPr>
            <a:xfrm>
              <a:off x="-1009800" y="4369500"/>
              <a:ext cx="129600" cy="146700"/>
            </a:xfrm>
            <a:custGeom>
              <a:pathLst>
                <a:path w="144" h="163">
                  <a:moveTo>
                    <a:pt x="0" y="0"/>
                  </a:moveTo>
                  <a:cubicBezTo>
                    <a:pt x="13" y="3"/>
                    <a:pt x="26" y="5"/>
                    <a:pt x="38" y="9"/>
                  </a:cubicBezTo>
                  <a:cubicBezTo>
                    <a:pt x="48" y="12"/>
                    <a:pt x="57" y="15"/>
                    <a:pt x="66" y="20"/>
                  </a:cubicBezTo>
                  <a:cubicBezTo>
                    <a:pt x="76" y="25"/>
                    <a:pt x="85" y="31"/>
                    <a:pt x="93" y="38"/>
                  </a:cubicBezTo>
                  <a:cubicBezTo>
                    <a:pt x="99" y="43"/>
                    <a:pt x="104" y="49"/>
                    <a:pt x="109" y="54"/>
                  </a:cubicBezTo>
                  <a:cubicBezTo>
                    <a:pt x="112" y="58"/>
                    <a:pt x="116" y="61"/>
                    <a:pt x="119" y="65"/>
                  </a:cubicBezTo>
                  <a:cubicBezTo>
                    <a:pt x="124" y="73"/>
                    <a:pt x="130" y="81"/>
                    <a:pt x="133" y="90"/>
                  </a:cubicBezTo>
                  <a:cubicBezTo>
                    <a:pt x="137" y="101"/>
                    <a:pt x="139" y="112"/>
                    <a:pt x="141" y="124"/>
                  </a:cubicBezTo>
                  <a:cubicBezTo>
                    <a:pt x="143" y="137"/>
                    <a:pt x="144" y="150"/>
                    <a:pt x="144" y="16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フリーフォーム14"/>
            <p:cNvSpPr/>
            <p:nvPr/>
          </p:nvSpPr>
          <p:spPr>
            <a:xfrm>
              <a:off x="-1512900" y="4337100"/>
              <a:ext cx="333900" cy="17100"/>
            </a:xfrm>
            <a:custGeom>
              <a:pathLst>
                <a:path w="371" h="19">
                  <a:moveTo>
                    <a:pt x="371" y="19"/>
                  </a:moveTo>
                  <a:cubicBezTo>
                    <a:pt x="186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-1128600" y="4358700"/>
              <a:ext cx="118800" cy="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7" name="グループ化16"/>
          <p:cNvGrpSpPr/>
          <p:nvPr/>
        </p:nvGrpSpPr>
        <p:grpSpPr>
          <a:xfrm>
            <a:off x="-1512900" y="4351500"/>
            <a:ext cx="616500" cy="164700"/>
            <a:chOff x="-1512900" y="4351500"/>
            <a:chExt cx="616500" cy="164700"/>
          </a:xfrm>
        </p:grpSpPr>
        <p:sp>
          <p:nvSpPr>
            <p:cNvPr id="18" name="line 17"/>
            <p:cNvSpPr/>
            <p:nvPr/>
          </p:nvSpPr>
          <p:spPr>
            <a:xfrm>
              <a:off x="-1299600" y="4357800"/>
              <a:ext cx="1611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フリーフォーム18"/>
            <p:cNvSpPr/>
            <p:nvPr/>
          </p:nvSpPr>
          <p:spPr>
            <a:xfrm>
              <a:off x="-1022400" y="4381200"/>
              <a:ext cx="126000" cy="135000"/>
            </a:xfrm>
            <a:custGeom>
              <a:pathLst>
                <a:path w="140" h="150">
                  <a:moveTo>
                    <a:pt x="0" y="0"/>
                  </a:moveTo>
                  <a:cubicBezTo>
                    <a:pt x="12" y="3"/>
                    <a:pt x="25" y="5"/>
                    <a:pt x="37" y="8"/>
                  </a:cubicBezTo>
                  <a:cubicBezTo>
                    <a:pt x="46" y="11"/>
                    <a:pt x="55" y="14"/>
                    <a:pt x="64" y="18"/>
                  </a:cubicBezTo>
                  <a:cubicBezTo>
                    <a:pt x="74" y="23"/>
                    <a:pt x="83" y="29"/>
                    <a:pt x="90" y="35"/>
                  </a:cubicBezTo>
                  <a:cubicBezTo>
                    <a:pt x="96" y="40"/>
                    <a:pt x="101" y="45"/>
                    <a:pt x="106" y="50"/>
                  </a:cubicBezTo>
                  <a:cubicBezTo>
                    <a:pt x="109" y="53"/>
                    <a:pt x="113" y="56"/>
                    <a:pt x="116" y="60"/>
                  </a:cubicBezTo>
                  <a:cubicBezTo>
                    <a:pt x="121" y="67"/>
                    <a:pt x="126" y="75"/>
                    <a:pt x="129" y="83"/>
                  </a:cubicBezTo>
                  <a:cubicBezTo>
                    <a:pt x="133" y="93"/>
                    <a:pt x="135" y="103"/>
                    <a:pt x="137" y="114"/>
                  </a:cubicBezTo>
                  <a:cubicBezTo>
                    <a:pt x="139" y="126"/>
                    <a:pt x="140" y="138"/>
                    <a:pt x="14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フリーフォーム19"/>
            <p:cNvSpPr/>
            <p:nvPr/>
          </p:nvSpPr>
          <p:spPr>
            <a:xfrm>
              <a:off x="-1512900" y="4351500"/>
              <a:ext cx="325800" cy="15300"/>
            </a:xfrm>
            <a:custGeom>
              <a:pathLst>
                <a:path w="362" h="17">
                  <a:moveTo>
                    <a:pt x="362" y="17"/>
                  </a:moveTo>
                  <a:cubicBezTo>
                    <a:pt x="18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-1138500" y="4371300"/>
              <a:ext cx="1161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2" name="line 21"/>
          <p:cNvSpPr/>
          <p:nvPr/>
        </p:nvSpPr>
        <p:spPr>
          <a:xfrm>
            <a:off x="-2149200" y="4516200"/>
            <a:ext cx="126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3" name="グループ化22"/>
          <p:cNvGrpSpPr/>
          <p:nvPr/>
        </p:nvGrpSpPr>
        <p:grpSpPr>
          <a:xfrm>
            <a:off x="-2134800" y="4351500"/>
            <a:ext cx="621900" cy="164700"/>
            <a:chOff x="-2134800" y="4351500"/>
            <a:chExt cx="621900" cy="164700"/>
          </a:xfrm>
        </p:grpSpPr>
        <p:sp>
          <p:nvSpPr>
            <p:cNvPr id="24" name="line 23"/>
            <p:cNvSpPr/>
            <p:nvPr/>
          </p:nvSpPr>
          <p:spPr>
            <a:xfrm rot="21600000" flipV="1">
              <a:off x="-1890900" y="4357800"/>
              <a:ext cx="1629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フリーフォーム24"/>
            <p:cNvSpPr/>
            <p:nvPr/>
          </p:nvSpPr>
          <p:spPr>
            <a:xfrm>
              <a:off x="-2134800" y="4381200"/>
              <a:ext cx="126900" cy="135000"/>
            </a:xfrm>
            <a:custGeom>
              <a:pathLst>
                <a:path w="141" h="150">
                  <a:moveTo>
                    <a:pt x="141" y="0"/>
                  </a:moveTo>
                  <a:cubicBezTo>
                    <a:pt x="129" y="3"/>
                    <a:pt x="116" y="5"/>
                    <a:pt x="104" y="8"/>
                  </a:cubicBezTo>
                  <a:cubicBezTo>
                    <a:pt x="95" y="11"/>
                    <a:pt x="86" y="14"/>
                    <a:pt x="77" y="18"/>
                  </a:cubicBezTo>
                  <a:cubicBezTo>
                    <a:pt x="67" y="23"/>
                    <a:pt x="57" y="29"/>
                    <a:pt x="50" y="35"/>
                  </a:cubicBezTo>
                  <a:cubicBezTo>
                    <a:pt x="44" y="40"/>
                    <a:pt x="39" y="45"/>
                    <a:pt x="34" y="50"/>
                  </a:cubicBezTo>
                  <a:cubicBezTo>
                    <a:pt x="31" y="53"/>
                    <a:pt x="27" y="56"/>
                    <a:pt x="24" y="60"/>
                  </a:cubicBezTo>
                  <a:cubicBezTo>
                    <a:pt x="19" y="67"/>
                    <a:pt x="14" y="75"/>
                    <a:pt x="11" y="83"/>
                  </a:cubicBezTo>
                  <a:cubicBezTo>
                    <a:pt x="7" y="93"/>
                    <a:pt x="5" y="103"/>
                    <a:pt x="3" y="114"/>
                  </a:cubicBezTo>
                  <a:cubicBezTo>
                    <a:pt x="1" y="126"/>
                    <a:pt x="0" y="138"/>
                    <a:pt x="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フリーフォーム25"/>
            <p:cNvSpPr/>
            <p:nvPr/>
          </p:nvSpPr>
          <p:spPr>
            <a:xfrm>
              <a:off x="-1841400" y="4351500"/>
              <a:ext cx="328500" cy="15300"/>
            </a:xfrm>
            <a:custGeom>
              <a:pathLst>
                <a:path w="365" h="17">
                  <a:moveTo>
                    <a:pt x="0" y="17"/>
                  </a:moveTo>
                  <a:cubicBezTo>
                    <a:pt x="182" y="2"/>
                    <a:pt x="365" y="0"/>
                    <a:pt x="3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 rot="21600000" flipV="1">
              <a:off x="-2007900" y="4371300"/>
              <a:ext cx="1170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8" name="line 27"/>
          <p:cNvSpPr/>
          <p:nvPr/>
        </p:nvSpPr>
        <p:spPr>
          <a:xfrm>
            <a:off x="-1514700" y="4309200"/>
            <a:ext cx="0" cy="115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9" name="グループ化28"/>
          <p:cNvGrpSpPr/>
          <p:nvPr/>
        </p:nvGrpSpPr>
        <p:grpSpPr>
          <a:xfrm>
            <a:off x="2808000" y="2359800"/>
            <a:ext cx="5121000" cy="1161000"/>
            <a:chOff x="2808000" y="2359800"/>
            <a:chExt cx="5121000" cy="1161000"/>
          </a:xfrm>
        </p:grpSpPr>
        <p:sp>
          <p:nvSpPr>
            <p:cNvPr id="30" name="line 29"/>
            <p:cNvSpPr/>
            <p:nvPr/>
          </p:nvSpPr>
          <p:spPr>
            <a:xfrm>
              <a:off x="7688700" y="2859300"/>
              <a:ext cx="0" cy="330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>
              <a:off x="7611300" y="29691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7929000" y="2942100"/>
              <a:ext cx="0" cy="578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2808000" y="34632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2808000" y="2359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2808000" y="24273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7929000" y="2359800"/>
              <a:ext cx="0" cy="18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3809700" y="2541600"/>
              <a:ext cx="411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3797100" y="3119400"/>
              <a:ext cx="3995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3854700" y="2489400"/>
              <a:ext cx="0" cy="68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2907900" y="25416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3645000" y="24894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2907900" y="31212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3004200" y="24894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7929000" y="2541600"/>
              <a:ext cx="0" cy="40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" name="グループ化44"/>
          <p:cNvGrpSpPr/>
          <p:nvPr/>
        </p:nvGrpSpPr>
        <p:grpSpPr>
          <a:xfrm>
            <a:off x="7929000" y="2349000"/>
            <a:ext cx="638100" cy="1235700"/>
            <a:chOff x="7929000" y="2349000"/>
            <a:chExt cx="638100" cy="1235700"/>
          </a:xfrm>
        </p:grpSpPr>
        <p:sp>
          <p:nvSpPr>
            <p:cNvPr id="46" name="line 45"/>
            <p:cNvSpPr/>
            <p:nvPr/>
          </p:nvSpPr>
          <p:spPr>
            <a:xfrm>
              <a:off x="8192700" y="2349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7960500" y="26190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8171100" y="2569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7960500" y="34164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7993800" y="2569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8213400" y="26190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8390700" y="25740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line 52"/>
            <p:cNvSpPr/>
            <p:nvPr/>
          </p:nvSpPr>
          <p:spPr>
            <a:xfrm>
              <a:off x="8213400" y="34164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8213400" y="25740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7929000" y="24273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8473500" y="2349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7929000" y="35082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7929000" y="2349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9" name="グループ化58"/>
          <p:cNvGrpSpPr/>
          <p:nvPr/>
        </p:nvGrpSpPr>
        <p:grpSpPr>
          <a:xfrm>
            <a:off x="1859400" y="2367000"/>
            <a:ext cx="948600" cy="1212300"/>
            <a:chOff x="1859400" y="2367000"/>
            <a:chExt cx="948600" cy="1212300"/>
          </a:xfrm>
        </p:grpSpPr>
        <p:sp>
          <p:nvSpPr>
            <p:cNvPr id="60" name="line 59"/>
            <p:cNvSpPr/>
            <p:nvPr/>
          </p:nvSpPr>
          <p:spPr>
            <a:xfrm>
              <a:off x="1903500" y="2379600"/>
              <a:ext cx="0" cy="20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1859400" y="2427300"/>
              <a:ext cx="40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line 61"/>
            <p:cNvSpPr/>
            <p:nvPr/>
          </p:nvSpPr>
          <p:spPr>
            <a:xfrm>
              <a:off x="1859400" y="34632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line 62"/>
            <p:cNvSpPr/>
            <p:nvPr/>
          </p:nvSpPr>
          <p:spPr>
            <a:xfrm>
              <a:off x="1903500" y="29538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line 63"/>
            <p:cNvSpPr/>
            <p:nvPr/>
          </p:nvSpPr>
          <p:spPr>
            <a:xfrm>
              <a:off x="2545200" y="2367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2316600" y="26190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>
              <a:off x="2523600" y="25641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2316600" y="34164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2346300" y="25641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2565900" y="26190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2743200" y="25722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2565900" y="34164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line 71"/>
            <p:cNvSpPr/>
            <p:nvPr/>
          </p:nvSpPr>
          <p:spPr>
            <a:xfrm>
              <a:off x="2565900" y="25722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2190600" y="35082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2545200" y="2367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2263500" y="2427300"/>
              <a:ext cx="54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2263500" y="3390300"/>
              <a:ext cx="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>
              <a:off x="2808000" y="2367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1859400" y="25236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1859400" y="30285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2263500" y="2481300"/>
              <a:ext cx="0" cy="61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1" name="グループ化80"/>
          <p:cNvGrpSpPr/>
          <p:nvPr/>
        </p:nvGrpSpPr>
        <p:grpSpPr>
          <a:xfrm>
            <a:off x="2808000" y="1124100"/>
            <a:ext cx="5121000" cy="1161000"/>
            <a:chOff x="2808000" y="1124100"/>
            <a:chExt cx="5121000" cy="1161000"/>
          </a:xfrm>
        </p:grpSpPr>
        <p:sp>
          <p:nvSpPr>
            <p:cNvPr id="82" name="line 81"/>
            <p:cNvSpPr/>
            <p:nvPr/>
          </p:nvSpPr>
          <p:spPr>
            <a:xfrm>
              <a:off x="7688700" y="1623600"/>
              <a:ext cx="0" cy="330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" name="line 82"/>
            <p:cNvSpPr/>
            <p:nvPr/>
          </p:nvSpPr>
          <p:spPr>
            <a:xfrm>
              <a:off x="7611300" y="17334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7929000" y="1706400"/>
              <a:ext cx="0" cy="578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2808000" y="22275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2808000" y="11241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2808000" y="11916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line 87"/>
            <p:cNvSpPr/>
            <p:nvPr/>
          </p:nvSpPr>
          <p:spPr>
            <a:xfrm>
              <a:off x="7929000" y="1124100"/>
              <a:ext cx="0" cy="18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line 88"/>
            <p:cNvSpPr/>
            <p:nvPr/>
          </p:nvSpPr>
          <p:spPr>
            <a:xfrm>
              <a:off x="3809700" y="1305900"/>
              <a:ext cx="411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3797100" y="1883700"/>
              <a:ext cx="3995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3854700" y="1253700"/>
              <a:ext cx="0" cy="68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2907900" y="13059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>
              <a:off x="3645000" y="12537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2907900" y="18855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3004200" y="12537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7929000" y="1305900"/>
              <a:ext cx="0" cy="40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7" name="グループ化96"/>
          <p:cNvGrpSpPr/>
          <p:nvPr/>
        </p:nvGrpSpPr>
        <p:grpSpPr>
          <a:xfrm>
            <a:off x="7929000" y="1113300"/>
            <a:ext cx="638100" cy="1235700"/>
            <a:chOff x="7929000" y="1113300"/>
            <a:chExt cx="638100" cy="1235700"/>
          </a:xfrm>
        </p:grpSpPr>
        <p:sp>
          <p:nvSpPr>
            <p:cNvPr id="98" name="line 97"/>
            <p:cNvSpPr/>
            <p:nvPr/>
          </p:nvSpPr>
          <p:spPr>
            <a:xfrm>
              <a:off x="8192700" y="1113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7960500" y="13833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8171100" y="13338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7960500" y="21807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line 101"/>
            <p:cNvSpPr/>
            <p:nvPr/>
          </p:nvSpPr>
          <p:spPr>
            <a:xfrm>
              <a:off x="7993800" y="13338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line 102"/>
            <p:cNvSpPr/>
            <p:nvPr/>
          </p:nvSpPr>
          <p:spPr>
            <a:xfrm>
              <a:off x="8213400" y="13833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8390700" y="13383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>
              <a:off x="8213400" y="21807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line 105"/>
            <p:cNvSpPr/>
            <p:nvPr/>
          </p:nvSpPr>
          <p:spPr>
            <a:xfrm>
              <a:off x="8213400" y="13383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7929000" y="11916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line 107"/>
            <p:cNvSpPr/>
            <p:nvPr/>
          </p:nvSpPr>
          <p:spPr>
            <a:xfrm>
              <a:off x="8473500" y="1113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7929000" y="22725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7929000" y="1113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11" name="グループ化110"/>
          <p:cNvGrpSpPr/>
          <p:nvPr/>
        </p:nvGrpSpPr>
        <p:grpSpPr>
          <a:xfrm>
            <a:off x="1859400" y="1131300"/>
            <a:ext cx="948600" cy="1212300"/>
            <a:chOff x="1859400" y="1131300"/>
            <a:chExt cx="948600" cy="1212300"/>
          </a:xfrm>
        </p:grpSpPr>
        <p:sp>
          <p:nvSpPr>
            <p:cNvPr id="112" name="line 111"/>
            <p:cNvSpPr/>
            <p:nvPr/>
          </p:nvSpPr>
          <p:spPr>
            <a:xfrm>
              <a:off x="1903500" y="1143900"/>
              <a:ext cx="0" cy="20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1859400" y="1191600"/>
              <a:ext cx="40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1859400" y="22275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1903500" y="17181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2545200" y="1131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2316600" y="13833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2523600" y="13284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2316600" y="21807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2346300" y="13284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2565900" y="13833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2743200" y="1336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2565900" y="21807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>
              <a:off x="2565900" y="1336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2190600" y="22725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2545200" y="1131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2263500" y="1191600"/>
              <a:ext cx="54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2263500" y="2154600"/>
              <a:ext cx="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>
              <a:off x="2808000" y="1131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1859400" y="12879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line 130"/>
            <p:cNvSpPr/>
            <p:nvPr/>
          </p:nvSpPr>
          <p:spPr>
            <a:xfrm>
              <a:off x="1859400" y="17928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2263500" y="1245600"/>
              <a:ext cx="0" cy="61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33" name=""/>
          <p:cNvSpPr/>
          <p:nvPr/>
        </p:nvSpPr>
        <p:spPr>
          <a:xfrm>
            <a:off x="5370300" y="2791800"/>
            <a:ext cx="2061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196"/>
              </a:lnSpc>
            </a:pPr>
            <a:r>
              <a:rPr lang="en-US" altLang="ja-JP" sz="800" spc="0">
                <a:latin typeface="ＭＳ Ｐゴシック"/>
                <a:ea typeface="ＭＳ Ｐゴシック"/>
              </a:rPr>
              <a:t>０．３</a:t>
            </a:r>
            <a:endParaRPr lang="en-US" altLang="ja-JP"/>
          </a:p>
        </p:txBody>
      </p:sp>
      <p:grpSp>
        <p:nvGrpSpPr>
          <p:cNvPr id="134" name="グループ化133"/>
          <p:cNvGrpSpPr/>
          <p:nvPr/>
        </p:nvGrpSpPr>
        <p:grpSpPr>
          <a:xfrm>
            <a:off x="10880100" y="2116800"/>
            <a:ext cx="1483200" cy="1410300"/>
            <a:chOff x="10880100" y="2116800"/>
            <a:chExt cx="1483200" cy="1410300"/>
          </a:xfrm>
        </p:grpSpPr>
        <p:sp>
          <p:nvSpPr>
            <p:cNvPr id="135" name="line 134"/>
            <p:cNvSpPr/>
            <p:nvPr/>
          </p:nvSpPr>
          <p:spPr>
            <a:xfrm>
              <a:off x="11614500" y="24147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11614500" y="34002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フリーフォーム136"/>
            <p:cNvSpPr/>
            <p:nvPr/>
          </p:nvSpPr>
          <p:spPr>
            <a:xfrm>
              <a:off x="11852100" y="2298600"/>
              <a:ext cx="0" cy="207000"/>
            </a:xfrm>
            <a:custGeom>
              <a:pathLst>
                <a:path w="21600" h="230">
                  <a:moveTo>
                    <a:pt x="0" y="230"/>
                  </a:moveTo>
                  <a:cubicBezTo>
                    <a:pt x="0" y="2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11852100" y="2472300"/>
              <a:ext cx="34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フリーフォーム138"/>
            <p:cNvSpPr/>
            <p:nvPr/>
          </p:nvSpPr>
          <p:spPr>
            <a:xfrm>
              <a:off x="11088900" y="2395800"/>
              <a:ext cx="241200" cy="57600"/>
            </a:xfrm>
            <a:custGeom>
              <a:pathLst>
                <a:path w="268" h="64">
                  <a:moveTo>
                    <a:pt x="0" y="28"/>
                  </a:move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240" y="0"/>
                    <a:pt x="240" y="0"/>
                  </a:cubicBezTo>
                  <a:cubicBezTo>
                    <a:pt x="255" y="0"/>
                    <a:pt x="268" y="13"/>
                    <a:pt x="268" y="28"/>
                  </a:cubicBezTo>
                  <a:cubicBezTo>
                    <a:pt x="268" y="28"/>
                    <a:pt x="268" y="36"/>
                    <a:pt x="268" y="36"/>
                  </a:cubicBezTo>
                  <a:cubicBezTo>
                    <a:pt x="268" y="51"/>
                    <a:pt x="255" y="64"/>
                    <a:pt x="240" y="64"/>
                  </a:cubicBezTo>
                  <a:cubicBezTo>
                    <a:pt x="240" y="64"/>
                    <a:pt x="28" y="64"/>
                    <a:pt x="28" y="64"/>
                  </a:cubicBezTo>
                  <a:cubicBezTo>
                    <a:pt x="13" y="64"/>
                    <a:pt x="0" y="51"/>
                    <a:pt x="0" y="36"/>
                  </a:cubicBezTo>
                  <a:cubicBezTo>
                    <a:pt x="0" y="36"/>
                    <a:pt x="0" y="28"/>
                    <a:pt x="0" y="2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11376900" y="24147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11376900" y="34002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フリーフォーム141"/>
            <p:cNvSpPr/>
            <p:nvPr/>
          </p:nvSpPr>
          <p:spPr>
            <a:xfrm>
              <a:off x="11376900" y="2321100"/>
              <a:ext cx="0" cy="93600"/>
            </a:xfrm>
            <a:custGeom>
              <a:pathLst>
                <a:path w="21600" h="104">
                  <a:moveTo>
                    <a:pt x="0" y="104"/>
                  </a:moveTo>
                  <a:cubicBezTo>
                    <a:pt x="0" y="104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11028600" y="2472300"/>
              <a:ext cx="34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11376900" y="2321100"/>
              <a:ext cx="47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12218400" y="2279700"/>
              <a:ext cx="0" cy="112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11010600" y="22887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11488500" y="2414700"/>
              <a:ext cx="0" cy="555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11740500" y="2414700"/>
              <a:ext cx="0" cy="555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11488500" y="2970000"/>
              <a:ext cx="25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フリーフォーム149"/>
            <p:cNvSpPr/>
            <p:nvPr/>
          </p:nvSpPr>
          <p:spPr>
            <a:xfrm>
              <a:off x="11046600" y="28728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0" y="22"/>
                    <a:pt x="18" y="40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フリーフォーム150"/>
            <p:cNvSpPr/>
            <p:nvPr/>
          </p:nvSpPr>
          <p:spPr>
            <a:xfrm>
              <a:off x="11082600" y="2908800"/>
              <a:ext cx="326700" cy="0"/>
            </a:xfrm>
            <a:custGeom>
              <a:pathLst>
                <a:path w="363" h="21600">
                  <a:moveTo>
                    <a:pt x="0" y="0"/>
                  </a:moveTo>
                  <a:cubicBezTo>
                    <a:pt x="0" y="0"/>
                    <a:pt x="363" y="0"/>
                    <a:pt x="36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フリーフォーム151"/>
            <p:cNvSpPr/>
            <p:nvPr/>
          </p:nvSpPr>
          <p:spPr>
            <a:xfrm>
              <a:off x="12182400" y="2412900"/>
              <a:ext cx="0" cy="459900"/>
            </a:xfrm>
            <a:custGeom>
              <a:pathLst>
                <a:path w="21600" h="511">
                  <a:moveTo>
                    <a:pt x="0" y="0"/>
                  </a:moveTo>
                  <a:cubicBezTo>
                    <a:pt x="0" y="0"/>
                    <a:pt x="0" y="511"/>
                    <a:pt x="0" y="51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フリーフォーム152"/>
            <p:cNvSpPr/>
            <p:nvPr/>
          </p:nvSpPr>
          <p:spPr>
            <a:xfrm>
              <a:off x="12146400" y="2872800"/>
              <a:ext cx="36000" cy="36000"/>
            </a:xfrm>
            <a:custGeom>
              <a:pathLst>
                <a:path w="40" h="40">
                  <a:moveTo>
                    <a:pt x="40" y="0"/>
                  </a:moveTo>
                  <a:cubicBezTo>
                    <a:pt x="40" y="22"/>
                    <a:pt x="22" y="40"/>
                    <a:pt x="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フリーフォーム153"/>
            <p:cNvSpPr/>
            <p:nvPr/>
          </p:nvSpPr>
          <p:spPr>
            <a:xfrm>
              <a:off x="11807100" y="2908800"/>
              <a:ext cx="339300" cy="0"/>
            </a:xfrm>
            <a:custGeom>
              <a:pathLst>
                <a:path w="377" h="21600">
                  <a:moveTo>
                    <a:pt x="377" y="0"/>
                  </a:moveTo>
                  <a:cubicBezTo>
                    <a:pt x="377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11046600" y="2415600"/>
              <a:ext cx="0" cy="457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rect 155"/>
            <p:cNvSpPr/>
            <p:nvPr/>
          </p:nvSpPr>
          <p:spPr>
            <a:xfrm>
              <a:off x="11088900" y="23958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11304900" y="2367900"/>
              <a:ext cx="0" cy="10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11114100" y="2367900"/>
              <a:ext cx="0" cy="10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11066400" y="2421000"/>
              <a:ext cx="4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11304900" y="2421000"/>
              <a:ext cx="4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12146400" y="2892600"/>
              <a:ext cx="0" cy="6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12167100" y="2872800"/>
              <a:ext cx="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11025900" y="2872800"/>
              <a:ext cx="36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11082600" y="28602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10880100" y="3400200"/>
              <a:ext cx="1483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10994400" y="24003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>
              <a:off x="12234600" y="2400300"/>
              <a:ext cx="0" cy="112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11829600" y="2241900"/>
              <a:ext cx="1611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フリーフォーム168"/>
            <p:cNvSpPr/>
            <p:nvPr/>
          </p:nvSpPr>
          <p:spPr>
            <a:xfrm>
              <a:off x="12106800" y="2265300"/>
              <a:ext cx="126000" cy="135000"/>
            </a:xfrm>
            <a:custGeom>
              <a:pathLst>
                <a:path w="140" h="150">
                  <a:moveTo>
                    <a:pt x="0" y="0"/>
                  </a:moveTo>
                  <a:cubicBezTo>
                    <a:pt x="12" y="3"/>
                    <a:pt x="25" y="5"/>
                    <a:pt x="37" y="8"/>
                  </a:cubicBezTo>
                  <a:cubicBezTo>
                    <a:pt x="46" y="11"/>
                    <a:pt x="55" y="14"/>
                    <a:pt x="64" y="18"/>
                  </a:cubicBezTo>
                  <a:cubicBezTo>
                    <a:pt x="74" y="23"/>
                    <a:pt x="83" y="29"/>
                    <a:pt x="90" y="35"/>
                  </a:cubicBezTo>
                  <a:cubicBezTo>
                    <a:pt x="96" y="40"/>
                    <a:pt x="101" y="45"/>
                    <a:pt x="106" y="50"/>
                  </a:cubicBezTo>
                  <a:cubicBezTo>
                    <a:pt x="109" y="53"/>
                    <a:pt x="113" y="56"/>
                    <a:pt x="116" y="60"/>
                  </a:cubicBezTo>
                  <a:cubicBezTo>
                    <a:pt x="121" y="67"/>
                    <a:pt x="126" y="75"/>
                    <a:pt x="129" y="83"/>
                  </a:cubicBezTo>
                  <a:cubicBezTo>
                    <a:pt x="133" y="93"/>
                    <a:pt x="135" y="103"/>
                    <a:pt x="137" y="114"/>
                  </a:cubicBezTo>
                  <a:cubicBezTo>
                    <a:pt x="139" y="126"/>
                    <a:pt x="140" y="138"/>
                    <a:pt x="14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フリーフォーム169"/>
            <p:cNvSpPr/>
            <p:nvPr/>
          </p:nvSpPr>
          <p:spPr>
            <a:xfrm>
              <a:off x="11616300" y="2235600"/>
              <a:ext cx="325800" cy="15300"/>
            </a:xfrm>
            <a:custGeom>
              <a:pathLst>
                <a:path w="362" h="17">
                  <a:moveTo>
                    <a:pt x="362" y="17"/>
                  </a:moveTo>
                  <a:cubicBezTo>
                    <a:pt x="18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11990700" y="2255400"/>
              <a:ext cx="1161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12218400" y="2400300"/>
              <a:ext cx="144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line 172"/>
            <p:cNvSpPr/>
            <p:nvPr/>
          </p:nvSpPr>
          <p:spPr>
            <a:xfrm>
              <a:off x="10880100" y="2400300"/>
              <a:ext cx="13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 rot="21600000" flipV="1">
              <a:off x="11238300" y="2241900"/>
              <a:ext cx="1629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フリーフォーム174"/>
            <p:cNvSpPr/>
            <p:nvPr/>
          </p:nvSpPr>
          <p:spPr>
            <a:xfrm>
              <a:off x="10994400" y="2265300"/>
              <a:ext cx="126900" cy="135000"/>
            </a:xfrm>
            <a:custGeom>
              <a:pathLst>
                <a:path w="141" h="150">
                  <a:moveTo>
                    <a:pt x="141" y="0"/>
                  </a:moveTo>
                  <a:cubicBezTo>
                    <a:pt x="129" y="3"/>
                    <a:pt x="116" y="5"/>
                    <a:pt x="104" y="8"/>
                  </a:cubicBezTo>
                  <a:cubicBezTo>
                    <a:pt x="95" y="11"/>
                    <a:pt x="86" y="14"/>
                    <a:pt x="77" y="18"/>
                  </a:cubicBezTo>
                  <a:cubicBezTo>
                    <a:pt x="67" y="23"/>
                    <a:pt x="57" y="29"/>
                    <a:pt x="50" y="35"/>
                  </a:cubicBezTo>
                  <a:cubicBezTo>
                    <a:pt x="44" y="40"/>
                    <a:pt x="39" y="45"/>
                    <a:pt x="34" y="50"/>
                  </a:cubicBezTo>
                  <a:cubicBezTo>
                    <a:pt x="31" y="53"/>
                    <a:pt x="27" y="56"/>
                    <a:pt x="24" y="60"/>
                  </a:cubicBezTo>
                  <a:cubicBezTo>
                    <a:pt x="19" y="67"/>
                    <a:pt x="14" y="75"/>
                    <a:pt x="11" y="83"/>
                  </a:cubicBezTo>
                  <a:cubicBezTo>
                    <a:pt x="7" y="93"/>
                    <a:pt x="5" y="103"/>
                    <a:pt x="3" y="114"/>
                  </a:cubicBezTo>
                  <a:cubicBezTo>
                    <a:pt x="1" y="126"/>
                    <a:pt x="0" y="138"/>
                    <a:pt x="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フリーフォーム175"/>
            <p:cNvSpPr/>
            <p:nvPr/>
          </p:nvSpPr>
          <p:spPr>
            <a:xfrm>
              <a:off x="11287800" y="2235600"/>
              <a:ext cx="328500" cy="15300"/>
            </a:xfrm>
            <a:custGeom>
              <a:pathLst>
                <a:path w="365" h="17">
                  <a:moveTo>
                    <a:pt x="0" y="17"/>
                  </a:moveTo>
                  <a:cubicBezTo>
                    <a:pt x="182" y="2"/>
                    <a:pt x="365" y="0"/>
                    <a:pt x="3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 rot="21600000" flipV="1">
              <a:off x="11121300" y="2255400"/>
              <a:ext cx="1170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"/>
            <p:cNvSpPr/>
            <p:nvPr/>
          </p:nvSpPr>
          <p:spPr>
            <a:xfrm>
              <a:off x="11426400" y="31635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11614500" y="2116800"/>
              <a:ext cx="0" cy="13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rect 179"/>
            <p:cNvSpPr/>
            <p:nvPr/>
          </p:nvSpPr>
          <p:spPr>
            <a:xfrm>
              <a:off x="11488500" y="24147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rect 180"/>
            <p:cNvSpPr/>
            <p:nvPr/>
          </p:nvSpPr>
          <p:spPr>
            <a:xfrm>
              <a:off x="11376900" y="23211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11387700" y="2414700"/>
              <a:ext cx="0" cy="56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line 182"/>
            <p:cNvSpPr/>
            <p:nvPr/>
          </p:nvSpPr>
          <p:spPr>
            <a:xfrm>
              <a:off x="11376900" y="2297700"/>
              <a:ext cx="0" cy="20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11841300" y="2414700"/>
              <a:ext cx="0" cy="55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rect 184"/>
            <p:cNvSpPr/>
            <p:nvPr/>
          </p:nvSpPr>
          <p:spPr>
            <a:xfrm>
              <a:off x="11065500" y="32094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rect 185"/>
            <p:cNvSpPr/>
            <p:nvPr/>
          </p:nvSpPr>
          <p:spPr>
            <a:xfrm>
              <a:off x="11929500" y="32094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7" name="グループ化186"/>
          <p:cNvGrpSpPr/>
          <p:nvPr/>
        </p:nvGrpSpPr>
        <p:grpSpPr>
          <a:xfrm>
            <a:off x="10880100" y="3511800"/>
            <a:ext cx="1483200" cy="1410300"/>
            <a:chOff x="10880100" y="3511800"/>
            <a:chExt cx="1483200" cy="1410300"/>
          </a:xfrm>
        </p:grpSpPr>
        <p:sp>
          <p:nvSpPr>
            <p:cNvPr id="188" name="line 187"/>
            <p:cNvSpPr/>
            <p:nvPr/>
          </p:nvSpPr>
          <p:spPr>
            <a:xfrm>
              <a:off x="11614500" y="38097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11614500" y="47952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フリーフォーム189"/>
            <p:cNvSpPr/>
            <p:nvPr/>
          </p:nvSpPr>
          <p:spPr>
            <a:xfrm>
              <a:off x="11852100" y="3693600"/>
              <a:ext cx="0" cy="207000"/>
            </a:xfrm>
            <a:custGeom>
              <a:pathLst>
                <a:path w="21600" h="230">
                  <a:moveTo>
                    <a:pt x="0" y="230"/>
                  </a:moveTo>
                  <a:cubicBezTo>
                    <a:pt x="0" y="2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11852100" y="3867300"/>
              <a:ext cx="348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フリーフォーム191"/>
            <p:cNvSpPr/>
            <p:nvPr/>
          </p:nvSpPr>
          <p:spPr>
            <a:xfrm>
              <a:off x="11088900" y="3790800"/>
              <a:ext cx="241200" cy="57600"/>
            </a:xfrm>
            <a:custGeom>
              <a:pathLst>
                <a:path w="268" h="64">
                  <a:moveTo>
                    <a:pt x="0" y="28"/>
                  </a:move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240" y="0"/>
                    <a:pt x="240" y="0"/>
                  </a:cubicBezTo>
                  <a:cubicBezTo>
                    <a:pt x="255" y="0"/>
                    <a:pt x="268" y="13"/>
                    <a:pt x="268" y="28"/>
                  </a:cubicBezTo>
                  <a:cubicBezTo>
                    <a:pt x="268" y="28"/>
                    <a:pt x="268" y="36"/>
                    <a:pt x="268" y="36"/>
                  </a:cubicBezTo>
                  <a:cubicBezTo>
                    <a:pt x="268" y="51"/>
                    <a:pt x="255" y="64"/>
                    <a:pt x="240" y="64"/>
                  </a:cubicBezTo>
                  <a:cubicBezTo>
                    <a:pt x="240" y="64"/>
                    <a:pt x="28" y="64"/>
                    <a:pt x="28" y="64"/>
                  </a:cubicBezTo>
                  <a:cubicBezTo>
                    <a:pt x="13" y="64"/>
                    <a:pt x="0" y="51"/>
                    <a:pt x="0" y="36"/>
                  </a:cubicBezTo>
                  <a:cubicBezTo>
                    <a:pt x="0" y="36"/>
                    <a:pt x="0" y="28"/>
                    <a:pt x="0" y="2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11376900" y="38097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11376900" y="4795200"/>
              <a:ext cx="23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フリーフォーム194"/>
            <p:cNvSpPr/>
            <p:nvPr/>
          </p:nvSpPr>
          <p:spPr>
            <a:xfrm>
              <a:off x="11376900" y="3716100"/>
              <a:ext cx="0" cy="93600"/>
            </a:xfrm>
            <a:custGeom>
              <a:pathLst>
                <a:path w="21600" h="104">
                  <a:moveTo>
                    <a:pt x="0" y="104"/>
                  </a:moveTo>
                  <a:cubicBezTo>
                    <a:pt x="0" y="104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11028600" y="3867300"/>
              <a:ext cx="34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11376900" y="3716100"/>
              <a:ext cx="47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12218400" y="3674700"/>
              <a:ext cx="0" cy="112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11010600" y="36837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11488500" y="3809700"/>
              <a:ext cx="0" cy="555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line 200"/>
            <p:cNvSpPr/>
            <p:nvPr/>
          </p:nvSpPr>
          <p:spPr>
            <a:xfrm>
              <a:off x="11740500" y="3809700"/>
              <a:ext cx="0" cy="555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11488500" y="4365000"/>
              <a:ext cx="25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フリーフォーム202"/>
            <p:cNvSpPr/>
            <p:nvPr/>
          </p:nvSpPr>
          <p:spPr>
            <a:xfrm>
              <a:off x="11046600" y="42678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0" y="22"/>
                    <a:pt x="18" y="40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フリーフォーム203"/>
            <p:cNvSpPr/>
            <p:nvPr/>
          </p:nvSpPr>
          <p:spPr>
            <a:xfrm>
              <a:off x="11082600" y="4303800"/>
              <a:ext cx="326700" cy="0"/>
            </a:xfrm>
            <a:custGeom>
              <a:pathLst>
                <a:path w="363" h="21600">
                  <a:moveTo>
                    <a:pt x="0" y="0"/>
                  </a:moveTo>
                  <a:cubicBezTo>
                    <a:pt x="0" y="0"/>
                    <a:pt x="363" y="0"/>
                    <a:pt x="36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フリーフォーム204"/>
            <p:cNvSpPr/>
            <p:nvPr/>
          </p:nvSpPr>
          <p:spPr>
            <a:xfrm>
              <a:off x="12182400" y="3807900"/>
              <a:ext cx="0" cy="459900"/>
            </a:xfrm>
            <a:custGeom>
              <a:pathLst>
                <a:path w="21600" h="511">
                  <a:moveTo>
                    <a:pt x="0" y="0"/>
                  </a:moveTo>
                  <a:cubicBezTo>
                    <a:pt x="0" y="0"/>
                    <a:pt x="0" y="511"/>
                    <a:pt x="0" y="51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フリーフォーム205"/>
            <p:cNvSpPr/>
            <p:nvPr/>
          </p:nvSpPr>
          <p:spPr>
            <a:xfrm>
              <a:off x="12146400" y="4267800"/>
              <a:ext cx="36000" cy="36000"/>
            </a:xfrm>
            <a:custGeom>
              <a:pathLst>
                <a:path w="40" h="40">
                  <a:moveTo>
                    <a:pt x="40" y="0"/>
                  </a:moveTo>
                  <a:cubicBezTo>
                    <a:pt x="40" y="22"/>
                    <a:pt x="22" y="40"/>
                    <a:pt x="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フリーフォーム206"/>
            <p:cNvSpPr/>
            <p:nvPr/>
          </p:nvSpPr>
          <p:spPr>
            <a:xfrm>
              <a:off x="11807100" y="4303800"/>
              <a:ext cx="339300" cy="0"/>
            </a:xfrm>
            <a:custGeom>
              <a:pathLst>
                <a:path w="377" h="21600">
                  <a:moveTo>
                    <a:pt x="377" y="0"/>
                  </a:moveTo>
                  <a:cubicBezTo>
                    <a:pt x="377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>
              <a:off x="11046600" y="3810600"/>
              <a:ext cx="0" cy="457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rect 208"/>
            <p:cNvSpPr/>
            <p:nvPr/>
          </p:nvSpPr>
          <p:spPr>
            <a:xfrm>
              <a:off x="11088900" y="37908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11304900" y="3762900"/>
              <a:ext cx="0" cy="104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11114100" y="3762900"/>
              <a:ext cx="0" cy="10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11066400" y="3816000"/>
              <a:ext cx="4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11304900" y="3816000"/>
              <a:ext cx="4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12146400" y="4287600"/>
              <a:ext cx="0" cy="6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12167100" y="4267800"/>
              <a:ext cx="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line 215"/>
            <p:cNvSpPr/>
            <p:nvPr/>
          </p:nvSpPr>
          <p:spPr>
            <a:xfrm>
              <a:off x="11025900" y="4267800"/>
              <a:ext cx="36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>
              <a:off x="11082600" y="4255200"/>
              <a:ext cx="0" cy="108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line 217"/>
            <p:cNvSpPr/>
            <p:nvPr/>
          </p:nvSpPr>
          <p:spPr>
            <a:xfrm>
              <a:off x="10880100" y="4795200"/>
              <a:ext cx="1483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line 218"/>
            <p:cNvSpPr/>
            <p:nvPr/>
          </p:nvSpPr>
          <p:spPr>
            <a:xfrm>
              <a:off x="10994400" y="37953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line 219"/>
            <p:cNvSpPr/>
            <p:nvPr/>
          </p:nvSpPr>
          <p:spPr>
            <a:xfrm>
              <a:off x="12234600" y="3795300"/>
              <a:ext cx="0" cy="112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>
              <a:off x="11829600" y="3636900"/>
              <a:ext cx="1611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フリーフォーム221"/>
            <p:cNvSpPr/>
            <p:nvPr/>
          </p:nvSpPr>
          <p:spPr>
            <a:xfrm>
              <a:off x="12106800" y="3660300"/>
              <a:ext cx="126000" cy="135000"/>
            </a:xfrm>
            <a:custGeom>
              <a:pathLst>
                <a:path w="140" h="150">
                  <a:moveTo>
                    <a:pt x="0" y="0"/>
                  </a:moveTo>
                  <a:cubicBezTo>
                    <a:pt x="12" y="3"/>
                    <a:pt x="25" y="5"/>
                    <a:pt x="37" y="8"/>
                  </a:cubicBezTo>
                  <a:cubicBezTo>
                    <a:pt x="46" y="11"/>
                    <a:pt x="55" y="14"/>
                    <a:pt x="64" y="18"/>
                  </a:cubicBezTo>
                  <a:cubicBezTo>
                    <a:pt x="74" y="23"/>
                    <a:pt x="83" y="29"/>
                    <a:pt x="90" y="35"/>
                  </a:cubicBezTo>
                  <a:cubicBezTo>
                    <a:pt x="96" y="40"/>
                    <a:pt x="101" y="45"/>
                    <a:pt x="106" y="50"/>
                  </a:cubicBezTo>
                  <a:cubicBezTo>
                    <a:pt x="109" y="53"/>
                    <a:pt x="113" y="56"/>
                    <a:pt x="116" y="60"/>
                  </a:cubicBezTo>
                  <a:cubicBezTo>
                    <a:pt x="121" y="67"/>
                    <a:pt x="126" y="75"/>
                    <a:pt x="129" y="83"/>
                  </a:cubicBezTo>
                  <a:cubicBezTo>
                    <a:pt x="133" y="93"/>
                    <a:pt x="135" y="103"/>
                    <a:pt x="137" y="114"/>
                  </a:cubicBezTo>
                  <a:cubicBezTo>
                    <a:pt x="139" y="126"/>
                    <a:pt x="140" y="138"/>
                    <a:pt x="14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フリーフォーム222"/>
            <p:cNvSpPr/>
            <p:nvPr/>
          </p:nvSpPr>
          <p:spPr>
            <a:xfrm>
              <a:off x="11616300" y="3630600"/>
              <a:ext cx="325800" cy="15300"/>
            </a:xfrm>
            <a:custGeom>
              <a:pathLst>
                <a:path w="362" h="17">
                  <a:moveTo>
                    <a:pt x="362" y="17"/>
                  </a:moveTo>
                  <a:cubicBezTo>
                    <a:pt x="18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line 223"/>
            <p:cNvSpPr/>
            <p:nvPr/>
          </p:nvSpPr>
          <p:spPr>
            <a:xfrm>
              <a:off x="11990700" y="3650400"/>
              <a:ext cx="1161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line 224"/>
            <p:cNvSpPr/>
            <p:nvPr/>
          </p:nvSpPr>
          <p:spPr>
            <a:xfrm>
              <a:off x="12218400" y="3795300"/>
              <a:ext cx="144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10880100" y="3795300"/>
              <a:ext cx="13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 rot="21600000" flipV="1">
              <a:off x="11238300" y="3636900"/>
              <a:ext cx="1629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フリーフォーム227"/>
            <p:cNvSpPr/>
            <p:nvPr/>
          </p:nvSpPr>
          <p:spPr>
            <a:xfrm>
              <a:off x="10994400" y="3660300"/>
              <a:ext cx="126900" cy="135000"/>
            </a:xfrm>
            <a:custGeom>
              <a:pathLst>
                <a:path w="141" h="150">
                  <a:moveTo>
                    <a:pt x="141" y="0"/>
                  </a:moveTo>
                  <a:cubicBezTo>
                    <a:pt x="129" y="3"/>
                    <a:pt x="116" y="5"/>
                    <a:pt x="104" y="8"/>
                  </a:cubicBezTo>
                  <a:cubicBezTo>
                    <a:pt x="95" y="11"/>
                    <a:pt x="86" y="14"/>
                    <a:pt x="77" y="18"/>
                  </a:cubicBezTo>
                  <a:cubicBezTo>
                    <a:pt x="67" y="23"/>
                    <a:pt x="57" y="29"/>
                    <a:pt x="50" y="35"/>
                  </a:cubicBezTo>
                  <a:cubicBezTo>
                    <a:pt x="44" y="40"/>
                    <a:pt x="39" y="45"/>
                    <a:pt x="34" y="50"/>
                  </a:cubicBezTo>
                  <a:cubicBezTo>
                    <a:pt x="31" y="53"/>
                    <a:pt x="27" y="56"/>
                    <a:pt x="24" y="60"/>
                  </a:cubicBezTo>
                  <a:cubicBezTo>
                    <a:pt x="19" y="67"/>
                    <a:pt x="14" y="75"/>
                    <a:pt x="11" y="83"/>
                  </a:cubicBezTo>
                  <a:cubicBezTo>
                    <a:pt x="7" y="93"/>
                    <a:pt x="5" y="103"/>
                    <a:pt x="3" y="114"/>
                  </a:cubicBezTo>
                  <a:cubicBezTo>
                    <a:pt x="1" y="126"/>
                    <a:pt x="0" y="138"/>
                    <a:pt x="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フリーフォーム228"/>
            <p:cNvSpPr/>
            <p:nvPr/>
          </p:nvSpPr>
          <p:spPr>
            <a:xfrm>
              <a:off x="11287800" y="3630600"/>
              <a:ext cx="328500" cy="15300"/>
            </a:xfrm>
            <a:custGeom>
              <a:pathLst>
                <a:path w="365" h="17">
                  <a:moveTo>
                    <a:pt x="0" y="17"/>
                  </a:moveTo>
                  <a:cubicBezTo>
                    <a:pt x="182" y="2"/>
                    <a:pt x="365" y="0"/>
                    <a:pt x="3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 rot="21600000" flipV="1">
              <a:off x="11121300" y="3650400"/>
              <a:ext cx="1170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"/>
            <p:cNvSpPr/>
            <p:nvPr/>
          </p:nvSpPr>
          <p:spPr>
            <a:xfrm>
              <a:off x="11426400" y="45585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11614500" y="3511800"/>
              <a:ext cx="0" cy="13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rect 232"/>
            <p:cNvSpPr/>
            <p:nvPr/>
          </p:nvSpPr>
          <p:spPr>
            <a:xfrm>
              <a:off x="11488500" y="38097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rect 233"/>
            <p:cNvSpPr/>
            <p:nvPr/>
          </p:nvSpPr>
          <p:spPr>
            <a:xfrm>
              <a:off x="11376900" y="37161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11387700" y="3809700"/>
              <a:ext cx="0" cy="56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11376900" y="3692700"/>
              <a:ext cx="0" cy="20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11841300" y="3809700"/>
              <a:ext cx="0" cy="55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rect 237"/>
            <p:cNvSpPr/>
            <p:nvPr/>
          </p:nvSpPr>
          <p:spPr>
            <a:xfrm>
              <a:off x="11065500" y="46044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rect 238"/>
            <p:cNvSpPr/>
            <p:nvPr/>
          </p:nvSpPr>
          <p:spPr>
            <a:xfrm>
              <a:off x="11929500" y="46044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40" name="グループ化239"/>
          <p:cNvGrpSpPr/>
          <p:nvPr/>
        </p:nvGrpSpPr>
        <p:grpSpPr>
          <a:xfrm>
            <a:off x="10880100" y="6344100"/>
            <a:ext cx="1483200" cy="1439100"/>
            <a:chOff x="10880100" y="6344100"/>
            <a:chExt cx="1483200" cy="1439100"/>
          </a:xfrm>
        </p:grpSpPr>
        <p:sp>
          <p:nvSpPr>
            <p:cNvPr id="241" name="line 240"/>
            <p:cNvSpPr/>
            <p:nvPr/>
          </p:nvSpPr>
          <p:spPr>
            <a:xfrm>
              <a:off x="11852100" y="6575400"/>
              <a:ext cx="483300" cy="38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フリーフォーム241"/>
            <p:cNvSpPr/>
            <p:nvPr/>
          </p:nvSpPr>
          <p:spPr>
            <a:xfrm>
              <a:off x="12117600" y="6597000"/>
              <a:ext cx="82800" cy="72000"/>
            </a:xfrm>
            <a:custGeom>
              <a:pathLst>
                <a:path w="92" h="80">
                  <a:moveTo>
                    <a:pt x="0" y="0"/>
                  </a:moveTo>
                  <a:cubicBezTo>
                    <a:pt x="10" y="2"/>
                    <a:pt x="19" y="4"/>
                    <a:pt x="28" y="6"/>
                  </a:cubicBezTo>
                  <a:cubicBezTo>
                    <a:pt x="35" y="8"/>
                    <a:pt x="42" y="9"/>
                    <a:pt x="49" y="12"/>
                  </a:cubicBezTo>
                  <a:cubicBezTo>
                    <a:pt x="58" y="16"/>
                    <a:pt x="67" y="21"/>
                    <a:pt x="74" y="28"/>
                  </a:cubicBezTo>
                  <a:cubicBezTo>
                    <a:pt x="80" y="33"/>
                    <a:pt x="85" y="39"/>
                    <a:pt x="87" y="46"/>
                  </a:cubicBezTo>
                  <a:cubicBezTo>
                    <a:pt x="91" y="57"/>
                    <a:pt x="92" y="69"/>
                    <a:pt x="92" y="8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line 242"/>
            <p:cNvSpPr/>
            <p:nvPr/>
          </p:nvSpPr>
          <p:spPr>
            <a:xfrm>
              <a:off x="11614500" y="6669000"/>
              <a:ext cx="29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フリーフォーム243"/>
            <p:cNvSpPr/>
            <p:nvPr/>
          </p:nvSpPr>
          <p:spPr>
            <a:xfrm>
              <a:off x="12200400" y="6578100"/>
              <a:ext cx="0" cy="560700"/>
            </a:xfrm>
            <a:custGeom>
              <a:pathLst>
                <a:path w="21600" h="623">
                  <a:moveTo>
                    <a:pt x="0" y="0"/>
                  </a:moveTo>
                  <a:cubicBezTo>
                    <a:pt x="0" y="0"/>
                    <a:pt x="0" y="623"/>
                    <a:pt x="0" y="62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フリーフォーム244"/>
            <p:cNvSpPr/>
            <p:nvPr/>
          </p:nvSpPr>
          <p:spPr>
            <a:xfrm>
              <a:off x="12167100" y="7129800"/>
              <a:ext cx="33300" cy="33300"/>
            </a:xfrm>
            <a:custGeom>
              <a:pathLst>
                <a:path w="37" h="37">
                  <a:moveTo>
                    <a:pt x="37" y="0"/>
                  </a:moveTo>
                  <a:cubicBezTo>
                    <a:pt x="37" y="20"/>
                    <a:pt x="20" y="37"/>
                    <a:pt x="0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フリーフォーム245"/>
            <p:cNvSpPr/>
            <p:nvPr/>
          </p:nvSpPr>
          <p:spPr>
            <a:xfrm>
              <a:off x="11766600" y="7163100"/>
              <a:ext cx="400500" cy="0"/>
            </a:xfrm>
            <a:custGeom>
              <a:pathLst>
                <a:path w="445" h="21600">
                  <a:moveTo>
                    <a:pt x="445" y="0"/>
                  </a:moveTo>
                  <a:cubicBezTo>
                    <a:pt x="445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line 246"/>
            <p:cNvSpPr/>
            <p:nvPr/>
          </p:nvSpPr>
          <p:spPr>
            <a:xfrm>
              <a:off x="12154500" y="6669000"/>
              <a:ext cx="186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フリーフォーム247"/>
            <p:cNvSpPr/>
            <p:nvPr/>
          </p:nvSpPr>
          <p:spPr>
            <a:xfrm>
              <a:off x="11944800" y="7480800"/>
              <a:ext cx="203400" cy="88200"/>
            </a:xfrm>
            <a:custGeom>
              <a:pathLst>
                <a:path w="226" h="98">
                  <a:moveTo>
                    <a:pt x="0" y="20"/>
                  </a:move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206" y="0"/>
                    <a:pt x="206" y="0"/>
                  </a:cubicBezTo>
                  <a:cubicBezTo>
                    <a:pt x="217" y="0"/>
                    <a:pt x="226" y="9"/>
                    <a:pt x="226" y="20"/>
                  </a:cubicBezTo>
                  <a:cubicBezTo>
                    <a:pt x="226" y="20"/>
                    <a:pt x="226" y="78"/>
                    <a:pt x="226" y="78"/>
                  </a:cubicBezTo>
                  <a:cubicBezTo>
                    <a:pt x="226" y="89"/>
                    <a:pt x="217" y="98"/>
                    <a:pt x="206" y="98"/>
                  </a:cubicBezTo>
                  <a:cubicBezTo>
                    <a:pt x="206" y="98"/>
                    <a:pt x="20" y="98"/>
                    <a:pt x="20" y="98"/>
                  </a:cubicBezTo>
                  <a:cubicBezTo>
                    <a:pt x="9" y="98"/>
                    <a:pt x="0" y="89"/>
                    <a:pt x="0" y="78"/>
                  </a:cubicBezTo>
                  <a:cubicBezTo>
                    <a:pt x="0" y="78"/>
                    <a:pt x="0" y="20"/>
                    <a:pt x="0" y="2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rect 248"/>
            <p:cNvSpPr/>
            <p:nvPr/>
          </p:nvSpPr>
          <p:spPr>
            <a:xfrm>
              <a:off x="11964600" y="75060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rect 249"/>
            <p:cNvSpPr/>
            <p:nvPr/>
          </p:nvSpPr>
          <p:spPr>
            <a:xfrm>
              <a:off x="12060000" y="75060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 rot="21600000" flipV="1">
              <a:off x="10880100" y="6575400"/>
              <a:ext cx="496800" cy="39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フリーフォーム251"/>
            <p:cNvSpPr/>
            <p:nvPr/>
          </p:nvSpPr>
          <p:spPr>
            <a:xfrm>
              <a:off x="11028600" y="6597000"/>
              <a:ext cx="82800" cy="72000"/>
            </a:xfrm>
            <a:custGeom>
              <a:pathLst>
                <a:path w="92" h="80">
                  <a:moveTo>
                    <a:pt x="92" y="0"/>
                  </a:moveTo>
                  <a:cubicBezTo>
                    <a:pt x="82" y="2"/>
                    <a:pt x="73" y="4"/>
                    <a:pt x="64" y="6"/>
                  </a:cubicBezTo>
                  <a:cubicBezTo>
                    <a:pt x="57" y="8"/>
                    <a:pt x="50" y="9"/>
                    <a:pt x="43" y="12"/>
                  </a:cubicBezTo>
                  <a:cubicBezTo>
                    <a:pt x="34" y="16"/>
                    <a:pt x="25" y="21"/>
                    <a:pt x="18" y="28"/>
                  </a:cubicBezTo>
                  <a:cubicBezTo>
                    <a:pt x="12" y="33"/>
                    <a:pt x="7" y="39"/>
                    <a:pt x="5" y="46"/>
                  </a:cubicBezTo>
                  <a:cubicBezTo>
                    <a:pt x="1" y="57"/>
                    <a:pt x="0" y="69"/>
                    <a:pt x="0" y="8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line 252"/>
            <p:cNvSpPr/>
            <p:nvPr/>
          </p:nvSpPr>
          <p:spPr>
            <a:xfrm>
              <a:off x="11304900" y="6669000"/>
              <a:ext cx="309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フリーフォーム253"/>
            <p:cNvSpPr/>
            <p:nvPr/>
          </p:nvSpPr>
          <p:spPr>
            <a:xfrm>
              <a:off x="11028600" y="6569100"/>
              <a:ext cx="0" cy="560700"/>
            </a:xfrm>
            <a:custGeom>
              <a:pathLst>
                <a:path w="21600" h="623">
                  <a:moveTo>
                    <a:pt x="0" y="0"/>
                  </a:moveTo>
                  <a:cubicBezTo>
                    <a:pt x="0" y="0"/>
                    <a:pt x="0" y="623"/>
                    <a:pt x="0" y="62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フリーフォーム254"/>
            <p:cNvSpPr/>
            <p:nvPr/>
          </p:nvSpPr>
          <p:spPr>
            <a:xfrm>
              <a:off x="11028600" y="7129800"/>
              <a:ext cx="33300" cy="33300"/>
            </a:xfrm>
            <a:custGeom>
              <a:pathLst>
                <a:path w="37" h="37">
                  <a:moveTo>
                    <a:pt x="0" y="0"/>
                  </a:moveTo>
                  <a:cubicBezTo>
                    <a:pt x="0" y="20"/>
                    <a:pt x="17" y="37"/>
                    <a:pt x="37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フリーフォーム255"/>
            <p:cNvSpPr/>
            <p:nvPr/>
          </p:nvSpPr>
          <p:spPr>
            <a:xfrm>
              <a:off x="11061900" y="7163100"/>
              <a:ext cx="387000" cy="0"/>
            </a:xfrm>
            <a:custGeom>
              <a:pathLst>
                <a:path w="430" h="21600">
                  <a:moveTo>
                    <a:pt x="0" y="0"/>
                  </a:moveTo>
                  <a:cubicBezTo>
                    <a:pt x="0" y="0"/>
                    <a:pt x="430" y="0"/>
                    <a:pt x="43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>
              <a:off x="10947600" y="6669000"/>
              <a:ext cx="15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フリーフォーム257"/>
            <p:cNvSpPr/>
            <p:nvPr/>
          </p:nvSpPr>
          <p:spPr>
            <a:xfrm>
              <a:off x="11080800" y="7480800"/>
              <a:ext cx="203400" cy="88200"/>
            </a:xfrm>
            <a:custGeom>
              <a:pathLst>
                <a:path w="226" h="98">
                  <a:moveTo>
                    <a:pt x="226" y="20"/>
                  </a:moveTo>
                  <a:cubicBezTo>
                    <a:pt x="226" y="9"/>
                    <a:pt x="217" y="0"/>
                    <a:pt x="206" y="0"/>
                  </a:cubicBezTo>
                  <a:cubicBezTo>
                    <a:pt x="206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20"/>
                    <a:pt x="0" y="78"/>
                    <a:pt x="0" y="78"/>
                  </a:cubicBezTo>
                  <a:cubicBezTo>
                    <a:pt x="0" y="89"/>
                    <a:pt x="9" y="98"/>
                    <a:pt x="20" y="98"/>
                  </a:cubicBezTo>
                  <a:cubicBezTo>
                    <a:pt x="20" y="98"/>
                    <a:pt x="206" y="98"/>
                    <a:pt x="206" y="98"/>
                  </a:cubicBezTo>
                  <a:cubicBezTo>
                    <a:pt x="217" y="98"/>
                    <a:pt x="226" y="89"/>
                    <a:pt x="226" y="78"/>
                  </a:cubicBezTo>
                  <a:cubicBezTo>
                    <a:pt x="226" y="78"/>
                    <a:pt x="226" y="20"/>
                    <a:pt x="226" y="2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rect 258"/>
            <p:cNvSpPr/>
            <p:nvPr/>
          </p:nvSpPr>
          <p:spPr>
            <a:xfrm rot="10799062">
              <a:off x="11189700" y="7506000"/>
              <a:ext cx="747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rect 259"/>
            <p:cNvSpPr/>
            <p:nvPr/>
          </p:nvSpPr>
          <p:spPr>
            <a:xfrm rot="10799062">
              <a:off x="11101500" y="7506000"/>
              <a:ext cx="675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line 260"/>
            <p:cNvSpPr/>
            <p:nvPr/>
          </p:nvSpPr>
          <p:spPr>
            <a:xfrm>
              <a:off x="10880100" y="7654500"/>
              <a:ext cx="1483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line 261"/>
            <p:cNvSpPr/>
            <p:nvPr/>
          </p:nvSpPr>
          <p:spPr>
            <a:xfrm>
              <a:off x="11376900" y="6575400"/>
              <a:ext cx="47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line 262"/>
            <p:cNvSpPr/>
            <p:nvPr/>
          </p:nvSpPr>
          <p:spPr>
            <a:xfrm>
              <a:off x="12218400" y="6534000"/>
              <a:ext cx="0" cy="112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line 263"/>
            <p:cNvSpPr/>
            <p:nvPr/>
          </p:nvSpPr>
          <p:spPr>
            <a:xfrm>
              <a:off x="11010600" y="6543000"/>
              <a:ext cx="0" cy="111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line 264"/>
            <p:cNvSpPr/>
            <p:nvPr/>
          </p:nvSpPr>
          <p:spPr>
            <a:xfrm>
              <a:off x="12152700" y="7129800"/>
              <a:ext cx="6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10998000" y="7129800"/>
              <a:ext cx="80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11061900" y="7141500"/>
              <a:ext cx="0" cy="5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12167100" y="7134300"/>
              <a:ext cx="0" cy="6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line 268"/>
            <p:cNvSpPr/>
            <p:nvPr/>
          </p:nvSpPr>
          <p:spPr>
            <a:xfrm>
              <a:off x="10994400" y="7654500"/>
              <a:ext cx="124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line 269"/>
            <p:cNvSpPr/>
            <p:nvPr/>
          </p:nvSpPr>
          <p:spPr>
            <a:xfrm>
              <a:off x="10994400" y="6654600"/>
              <a:ext cx="0" cy="111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1" name="line 270"/>
            <p:cNvSpPr/>
            <p:nvPr/>
          </p:nvSpPr>
          <p:spPr>
            <a:xfrm>
              <a:off x="12234600" y="6654600"/>
              <a:ext cx="0" cy="1112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2" name="line 271"/>
            <p:cNvSpPr/>
            <p:nvPr/>
          </p:nvSpPr>
          <p:spPr>
            <a:xfrm>
              <a:off x="11829600" y="6496200"/>
              <a:ext cx="1611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3" name="フリーフォーム272"/>
            <p:cNvSpPr/>
            <p:nvPr/>
          </p:nvSpPr>
          <p:spPr>
            <a:xfrm>
              <a:off x="12106800" y="6519600"/>
              <a:ext cx="126000" cy="135000"/>
            </a:xfrm>
            <a:custGeom>
              <a:pathLst>
                <a:path w="140" h="150">
                  <a:moveTo>
                    <a:pt x="0" y="0"/>
                  </a:moveTo>
                  <a:cubicBezTo>
                    <a:pt x="12" y="3"/>
                    <a:pt x="25" y="5"/>
                    <a:pt x="37" y="8"/>
                  </a:cubicBezTo>
                  <a:cubicBezTo>
                    <a:pt x="46" y="11"/>
                    <a:pt x="55" y="14"/>
                    <a:pt x="64" y="18"/>
                  </a:cubicBezTo>
                  <a:cubicBezTo>
                    <a:pt x="74" y="23"/>
                    <a:pt x="83" y="29"/>
                    <a:pt x="90" y="35"/>
                  </a:cubicBezTo>
                  <a:cubicBezTo>
                    <a:pt x="96" y="40"/>
                    <a:pt x="101" y="45"/>
                    <a:pt x="106" y="50"/>
                  </a:cubicBezTo>
                  <a:cubicBezTo>
                    <a:pt x="109" y="53"/>
                    <a:pt x="113" y="56"/>
                    <a:pt x="116" y="60"/>
                  </a:cubicBezTo>
                  <a:cubicBezTo>
                    <a:pt x="121" y="67"/>
                    <a:pt x="126" y="75"/>
                    <a:pt x="129" y="83"/>
                  </a:cubicBezTo>
                  <a:cubicBezTo>
                    <a:pt x="133" y="93"/>
                    <a:pt x="135" y="103"/>
                    <a:pt x="137" y="114"/>
                  </a:cubicBezTo>
                  <a:cubicBezTo>
                    <a:pt x="139" y="126"/>
                    <a:pt x="140" y="138"/>
                    <a:pt x="14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4" name="フリーフォーム273"/>
            <p:cNvSpPr/>
            <p:nvPr/>
          </p:nvSpPr>
          <p:spPr>
            <a:xfrm>
              <a:off x="11616300" y="6489900"/>
              <a:ext cx="325800" cy="15300"/>
            </a:xfrm>
            <a:custGeom>
              <a:pathLst>
                <a:path w="362" h="17">
                  <a:moveTo>
                    <a:pt x="362" y="17"/>
                  </a:moveTo>
                  <a:cubicBezTo>
                    <a:pt x="181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5" name="line 274"/>
            <p:cNvSpPr/>
            <p:nvPr/>
          </p:nvSpPr>
          <p:spPr>
            <a:xfrm>
              <a:off x="11990700" y="6509700"/>
              <a:ext cx="1161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6" name="line 275"/>
            <p:cNvSpPr/>
            <p:nvPr/>
          </p:nvSpPr>
          <p:spPr>
            <a:xfrm rot="21600000" flipV="1">
              <a:off x="11238300" y="6496200"/>
              <a:ext cx="1629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7" name="フリーフォーム276"/>
            <p:cNvSpPr/>
            <p:nvPr/>
          </p:nvSpPr>
          <p:spPr>
            <a:xfrm>
              <a:off x="10994400" y="6519600"/>
              <a:ext cx="126900" cy="135000"/>
            </a:xfrm>
            <a:custGeom>
              <a:pathLst>
                <a:path w="141" h="150">
                  <a:moveTo>
                    <a:pt x="141" y="0"/>
                  </a:moveTo>
                  <a:cubicBezTo>
                    <a:pt x="129" y="3"/>
                    <a:pt x="116" y="5"/>
                    <a:pt x="104" y="8"/>
                  </a:cubicBezTo>
                  <a:cubicBezTo>
                    <a:pt x="95" y="11"/>
                    <a:pt x="86" y="14"/>
                    <a:pt x="77" y="18"/>
                  </a:cubicBezTo>
                  <a:cubicBezTo>
                    <a:pt x="67" y="23"/>
                    <a:pt x="57" y="29"/>
                    <a:pt x="50" y="35"/>
                  </a:cubicBezTo>
                  <a:cubicBezTo>
                    <a:pt x="44" y="40"/>
                    <a:pt x="39" y="45"/>
                    <a:pt x="34" y="50"/>
                  </a:cubicBezTo>
                  <a:cubicBezTo>
                    <a:pt x="31" y="53"/>
                    <a:pt x="27" y="56"/>
                    <a:pt x="24" y="60"/>
                  </a:cubicBezTo>
                  <a:cubicBezTo>
                    <a:pt x="19" y="67"/>
                    <a:pt x="14" y="75"/>
                    <a:pt x="11" y="83"/>
                  </a:cubicBezTo>
                  <a:cubicBezTo>
                    <a:pt x="7" y="93"/>
                    <a:pt x="5" y="103"/>
                    <a:pt x="3" y="114"/>
                  </a:cubicBezTo>
                  <a:cubicBezTo>
                    <a:pt x="1" y="126"/>
                    <a:pt x="0" y="138"/>
                    <a:pt x="0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フリーフォーム277"/>
            <p:cNvSpPr/>
            <p:nvPr/>
          </p:nvSpPr>
          <p:spPr>
            <a:xfrm>
              <a:off x="11287800" y="6489900"/>
              <a:ext cx="328500" cy="15300"/>
            </a:xfrm>
            <a:custGeom>
              <a:pathLst>
                <a:path w="365" h="17">
                  <a:moveTo>
                    <a:pt x="0" y="17"/>
                  </a:moveTo>
                  <a:cubicBezTo>
                    <a:pt x="182" y="2"/>
                    <a:pt x="365" y="0"/>
                    <a:pt x="3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line 278"/>
            <p:cNvSpPr/>
            <p:nvPr/>
          </p:nvSpPr>
          <p:spPr>
            <a:xfrm rot="21600000" flipV="1">
              <a:off x="11121300" y="6509700"/>
              <a:ext cx="1170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"/>
            <p:cNvSpPr/>
            <p:nvPr/>
          </p:nvSpPr>
          <p:spPr>
            <a:xfrm>
              <a:off x="11458800" y="73377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281" name="line 280"/>
            <p:cNvSpPr/>
            <p:nvPr/>
          </p:nvSpPr>
          <p:spPr>
            <a:xfrm>
              <a:off x="11614500" y="6344100"/>
              <a:ext cx="0" cy="143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2" name="line 281"/>
            <p:cNvSpPr/>
            <p:nvPr/>
          </p:nvSpPr>
          <p:spPr>
            <a:xfrm>
              <a:off x="11387700" y="6575400"/>
              <a:ext cx="0" cy="143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11387700" y="7119000"/>
              <a:ext cx="0" cy="66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11841300" y="6575400"/>
              <a:ext cx="0" cy="145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line 284"/>
            <p:cNvSpPr/>
            <p:nvPr/>
          </p:nvSpPr>
          <p:spPr>
            <a:xfrm>
              <a:off x="11841300" y="7123500"/>
              <a:ext cx="0" cy="62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line 285"/>
            <p:cNvSpPr/>
            <p:nvPr/>
          </p:nvSpPr>
          <p:spPr>
            <a:xfrm>
              <a:off x="11303100" y="7627500"/>
              <a:ext cx="60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87" name="line 286"/>
          <p:cNvSpPr/>
          <p:nvPr/>
        </p:nvSpPr>
        <p:spPr>
          <a:xfrm>
            <a:off x="11852100" y="5138100"/>
            <a:ext cx="483300" cy="3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フリーフォーム287"/>
          <p:cNvSpPr/>
          <p:nvPr/>
        </p:nvSpPr>
        <p:spPr>
          <a:xfrm>
            <a:off x="12117600" y="5159700"/>
            <a:ext cx="82800" cy="72000"/>
          </a:xfrm>
          <a:custGeom>
            <a:pathLst>
              <a:path w="92" h="80">
                <a:moveTo>
                  <a:pt x="0" y="0"/>
                </a:moveTo>
                <a:cubicBezTo>
                  <a:pt x="10" y="2"/>
                  <a:pt x="19" y="4"/>
                  <a:pt x="28" y="6"/>
                </a:cubicBezTo>
                <a:cubicBezTo>
                  <a:pt x="35" y="8"/>
                  <a:pt x="42" y="9"/>
                  <a:pt x="49" y="12"/>
                </a:cubicBezTo>
                <a:cubicBezTo>
                  <a:pt x="58" y="16"/>
                  <a:pt x="67" y="21"/>
                  <a:pt x="74" y="28"/>
                </a:cubicBezTo>
                <a:cubicBezTo>
                  <a:pt x="80" y="33"/>
                  <a:pt x="85" y="39"/>
                  <a:pt x="87" y="46"/>
                </a:cubicBezTo>
                <a:cubicBezTo>
                  <a:pt x="91" y="57"/>
                  <a:pt x="92" y="69"/>
                  <a:pt x="92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line 288"/>
          <p:cNvSpPr/>
          <p:nvPr/>
        </p:nvSpPr>
        <p:spPr>
          <a:xfrm>
            <a:off x="11614500" y="5231700"/>
            <a:ext cx="29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フリーフォーム289"/>
          <p:cNvSpPr/>
          <p:nvPr/>
        </p:nvSpPr>
        <p:spPr>
          <a:xfrm>
            <a:off x="12200400" y="5140800"/>
            <a:ext cx="0" cy="560700"/>
          </a:xfrm>
          <a:custGeom>
            <a:pathLst>
              <a:path w="21600" h="623">
                <a:moveTo>
                  <a:pt x="0" y="0"/>
                </a:moveTo>
                <a:cubicBezTo>
                  <a:pt x="0" y="0"/>
                  <a:pt x="0" y="623"/>
                  <a:pt x="0" y="62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フリーフォーム290"/>
          <p:cNvSpPr/>
          <p:nvPr/>
        </p:nvSpPr>
        <p:spPr>
          <a:xfrm>
            <a:off x="12167100" y="56925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フリーフォーム291"/>
          <p:cNvSpPr/>
          <p:nvPr/>
        </p:nvSpPr>
        <p:spPr>
          <a:xfrm>
            <a:off x="11766600" y="5725800"/>
            <a:ext cx="400500" cy="0"/>
          </a:xfrm>
          <a:custGeom>
            <a:pathLst>
              <a:path w="445" h="21600">
                <a:moveTo>
                  <a:pt x="445" y="0"/>
                </a:moveTo>
                <a:cubicBezTo>
                  <a:pt x="44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12154500" y="5231700"/>
            <a:ext cx="18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フリーフォーム293"/>
          <p:cNvSpPr/>
          <p:nvPr/>
        </p:nvSpPr>
        <p:spPr>
          <a:xfrm>
            <a:off x="11944800" y="6043500"/>
            <a:ext cx="203400" cy="88200"/>
          </a:xfrm>
          <a:custGeom>
            <a:pathLst>
              <a:path w="226" h="98">
                <a:moveTo>
                  <a:pt x="0" y="20"/>
                </a:moveTo>
                <a:cubicBezTo>
                  <a:pt x="0" y="9"/>
                  <a:pt x="9" y="0"/>
                  <a:pt x="20" y="0"/>
                </a:cubicBezTo>
                <a:cubicBezTo>
                  <a:pt x="20" y="0"/>
                  <a:pt x="206" y="0"/>
                  <a:pt x="206" y="0"/>
                </a:cubicBezTo>
                <a:cubicBezTo>
                  <a:pt x="217" y="0"/>
                  <a:pt x="226" y="9"/>
                  <a:pt x="226" y="20"/>
                </a:cubicBezTo>
                <a:cubicBezTo>
                  <a:pt x="226" y="20"/>
                  <a:pt x="226" y="78"/>
                  <a:pt x="226" y="78"/>
                </a:cubicBezTo>
                <a:cubicBezTo>
                  <a:pt x="226" y="89"/>
                  <a:pt x="217" y="98"/>
                  <a:pt x="206" y="98"/>
                </a:cubicBezTo>
                <a:cubicBezTo>
                  <a:pt x="206" y="98"/>
                  <a:pt x="20" y="98"/>
                  <a:pt x="20" y="98"/>
                </a:cubicBezTo>
                <a:cubicBezTo>
                  <a:pt x="9" y="98"/>
                  <a:pt x="0" y="89"/>
                  <a:pt x="0" y="78"/>
                </a:cubicBezTo>
                <a:cubicBezTo>
                  <a:pt x="0" y="78"/>
                  <a:pt x="0" y="20"/>
                  <a:pt x="0" y="2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rect 294"/>
          <p:cNvSpPr/>
          <p:nvPr/>
        </p:nvSpPr>
        <p:spPr>
          <a:xfrm>
            <a:off x="11964600" y="6068700"/>
            <a:ext cx="756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rect 295"/>
          <p:cNvSpPr/>
          <p:nvPr/>
        </p:nvSpPr>
        <p:spPr>
          <a:xfrm>
            <a:off x="12060000" y="6068700"/>
            <a:ext cx="684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 rot="21600000" flipV="1">
            <a:off x="10880100" y="5138100"/>
            <a:ext cx="49680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フリーフォーム297"/>
          <p:cNvSpPr/>
          <p:nvPr/>
        </p:nvSpPr>
        <p:spPr>
          <a:xfrm>
            <a:off x="11028600" y="5159700"/>
            <a:ext cx="82800" cy="72000"/>
          </a:xfrm>
          <a:custGeom>
            <a:pathLst>
              <a:path w="92" h="80">
                <a:moveTo>
                  <a:pt x="92" y="0"/>
                </a:moveTo>
                <a:cubicBezTo>
                  <a:pt x="82" y="2"/>
                  <a:pt x="73" y="4"/>
                  <a:pt x="64" y="6"/>
                </a:cubicBezTo>
                <a:cubicBezTo>
                  <a:pt x="57" y="8"/>
                  <a:pt x="50" y="9"/>
                  <a:pt x="43" y="12"/>
                </a:cubicBezTo>
                <a:cubicBezTo>
                  <a:pt x="34" y="16"/>
                  <a:pt x="25" y="21"/>
                  <a:pt x="18" y="28"/>
                </a:cubicBezTo>
                <a:cubicBezTo>
                  <a:pt x="12" y="33"/>
                  <a:pt x="7" y="39"/>
                  <a:pt x="5" y="46"/>
                </a:cubicBezTo>
                <a:cubicBezTo>
                  <a:pt x="1" y="57"/>
                  <a:pt x="0" y="69"/>
                  <a:pt x="0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11304900" y="5249700"/>
            <a:ext cx="30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フリーフォーム299"/>
          <p:cNvSpPr/>
          <p:nvPr/>
        </p:nvSpPr>
        <p:spPr>
          <a:xfrm>
            <a:off x="11028600" y="5131800"/>
            <a:ext cx="0" cy="560700"/>
          </a:xfrm>
          <a:custGeom>
            <a:pathLst>
              <a:path w="21600" h="623">
                <a:moveTo>
                  <a:pt x="0" y="0"/>
                </a:moveTo>
                <a:cubicBezTo>
                  <a:pt x="0" y="0"/>
                  <a:pt x="0" y="623"/>
                  <a:pt x="0" y="62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フリーフォーム300"/>
          <p:cNvSpPr/>
          <p:nvPr/>
        </p:nvSpPr>
        <p:spPr>
          <a:xfrm>
            <a:off x="11028600" y="5692500"/>
            <a:ext cx="33300" cy="33300"/>
          </a:xfrm>
          <a:custGeom>
            <a:pathLst>
              <a:path w="37" h="37">
                <a:moveTo>
                  <a:pt x="0" y="0"/>
                </a:moveTo>
                <a:cubicBezTo>
                  <a:pt x="0" y="20"/>
                  <a:pt x="17" y="37"/>
                  <a:pt x="37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フリーフォーム301"/>
          <p:cNvSpPr/>
          <p:nvPr/>
        </p:nvSpPr>
        <p:spPr>
          <a:xfrm>
            <a:off x="11061900" y="5725800"/>
            <a:ext cx="387000" cy="0"/>
          </a:xfrm>
          <a:custGeom>
            <a:pathLst>
              <a:path w="430" h="21600">
                <a:moveTo>
                  <a:pt x="0" y="0"/>
                </a:moveTo>
                <a:cubicBezTo>
                  <a:pt x="0" y="0"/>
                  <a:pt x="430" y="0"/>
                  <a:pt x="4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10947600" y="52317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フリーフォーム303"/>
          <p:cNvSpPr/>
          <p:nvPr/>
        </p:nvSpPr>
        <p:spPr>
          <a:xfrm>
            <a:off x="11080800" y="6043500"/>
            <a:ext cx="203400" cy="88200"/>
          </a:xfrm>
          <a:custGeom>
            <a:pathLst>
              <a:path w="226" h="98">
                <a:moveTo>
                  <a:pt x="226" y="20"/>
                </a:moveTo>
                <a:cubicBezTo>
                  <a:pt x="226" y="9"/>
                  <a:pt x="217" y="0"/>
                  <a:pt x="206" y="0"/>
                </a:cubicBezTo>
                <a:cubicBezTo>
                  <a:pt x="206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20"/>
                  <a:pt x="0" y="78"/>
                  <a:pt x="0" y="78"/>
                </a:cubicBezTo>
                <a:cubicBezTo>
                  <a:pt x="0" y="89"/>
                  <a:pt x="9" y="98"/>
                  <a:pt x="20" y="98"/>
                </a:cubicBezTo>
                <a:cubicBezTo>
                  <a:pt x="20" y="98"/>
                  <a:pt x="206" y="98"/>
                  <a:pt x="206" y="98"/>
                </a:cubicBezTo>
                <a:cubicBezTo>
                  <a:pt x="217" y="98"/>
                  <a:pt x="226" y="89"/>
                  <a:pt x="226" y="78"/>
                </a:cubicBezTo>
                <a:cubicBezTo>
                  <a:pt x="226" y="78"/>
                  <a:pt x="226" y="20"/>
                  <a:pt x="226" y="2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rect 304"/>
          <p:cNvSpPr/>
          <p:nvPr/>
        </p:nvSpPr>
        <p:spPr>
          <a:xfrm rot="10799062">
            <a:off x="11189700" y="6068700"/>
            <a:ext cx="747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rect 305"/>
          <p:cNvSpPr/>
          <p:nvPr/>
        </p:nvSpPr>
        <p:spPr>
          <a:xfrm rot="10799062">
            <a:off x="11101500" y="6068700"/>
            <a:ext cx="675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>
            <a:off x="10880100" y="6217200"/>
            <a:ext cx="148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line 307"/>
          <p:cNvSpPr/>
          <p:nvPr/>
        </p:nvSpPr>
        <p:spPr>
          <a:xfrm>
            <a:off x="11376900" y="51381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12218400" y="5096700"/>
            <a:ext cx="0" cy="112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11010600" y="5105700"/>
            <a:ext cx="0" cy="111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12152700" y="5692500"/>
            <a:ext cx="6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10998000" y="56925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11061900" y="5704200"/>
            <a:ext cx="0" cy="5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12167100" y="5697000"/>
            <a:ext cx="0" cy="63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10994400" y="6217200"/>
            <a:ext cx="124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10994400" y="5217300"/>
            <a:ext cx="0" cy="111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12234600" y="5217300"/>
            <a:ext cx="0" cy="111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11829600" y="5058900"/>
            <a:ext cx="161100" cy="1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フリーフォーム318"/>
          <p:cNvSpPr/>
          <p:nvPr/>
        </p:nvSpPr>
        <p:spPr>
          <a:xfrm>
            <a:off x="12106800" y="5082300"/>
            <a:ext cx="126000" cy="135000"/>
          </a:xfrm>
          <a:custGeom>
            <a:pathLst>
              <a:path w="140" h="150">
                <a:moveTo>
                  <a:pt x="0" y="0"/>
                </a:moveTo>
                <a:cubicBezTo>
                  <a:pt x="12" y="3"/>
                  <a:pt x="25" y="5"/>
                  <a:pt x="37" y="8"/>
                </a:cubicBezTo>
                <a:cubicBezTo>
                  <a:pt x="46" y="11"/>
                  <a:pt x="55" y="14"/>
                  <a:pt x="64" y="18"/>
                </a:cubicBezTo>
                <a:cubicBezTo>
                  <a:pt x="74" y="23"/>
                  <a:pt x="83" y="29"/>
                  <a:pt x="90" y="35"/>
                </a:cubicBezTo>
                <a:cubicBezTo>
                  <a:pt x="96" y="40"/>
                  <a:pt x="101" y="45"/>
                  <a:pt x="106" y="50"/>
                </a:cubicBezTo>
                <a:cubicBezTo>
                  <a:pt x="109" y="53"/>
                  <a:pt x="113" y="56"/>
                  <a:pt x="116" y="60"/>
                </a:cubicBezTo>
                <a:cubicBezTo>
                  <a:pt x="121" y="67"/>
                  <a:pt x="126" y="75"/>
                  <a:pt x="129" y="83"/>
                </a:cubicBezTo>
                <a:cubicBezTo>
                  <a:pt x="133" y="93"/>
                  <a:pt x="135" y="103"/>
                  <a:pt x="137" y="114"/>
                </a:cubicBezTo>
                <a:cubicBezTo>
                  <a:pt x="139" y="126"/>
                  <a:pt x="140" y="138"/>
                  <a:pt x="140" y="15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フリーフォーム319"/>
          <p:cNvSpPr/>
          <p:nvPr/>
        </p:nvSpPr>
        <p:spPr>
          <a:xfrm>
            <a:off x="11616300" y="5052600"/>
            <a:ext cx="325800" cy="15300"/>
          </a:xfrm>
          <a:custGeom>
            <a:pathLst>
              <a:path w="362" h="17">
                <a:moveTo>
                  <a:pt x="362" y="17"/>
                </a:moveTo>
                <a:cubicBezTo>
                  <a:pt x="181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11990700" y="5072400"/>
            <a:ext cx="1161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 rot="21600000" flipV="1">
            <a:off x="11238300" y="5058900"/>
            <a:ext cx="162900" cy="1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フリーフォーム322"/>
          <p:cNvSpPr/>
          <p:nvPr/>
        </p:nvSpPr>
        <p:spPr>
          <a:xfrm>
            <a:off x="10994400" y="5082300"/>
            <a:ext cx="126900" cy="135000"/>
          </a:xfrm>
          <a:custGeom>
            <a:pathLst>
              <a:path w="141" h="150">
                <a:moveTo>
                  <a:pt x="141" y="0"/>
                </a:moveTo>
                <a:cubicBezTo>
                  <a:pt x="129" y="3"/>
                  <a:pt x="116" y="5"/>
                  <a:pt x="104" y="8"/>
                </a:cubicBezTo>
                <a:cubicBezTo>
                  <a:pt x="95" y="11"/>
                  <a:pt x="86" y="14"/>
                  <a:pt x="77" y="18"/>
                </a:cubicBezTo>
                <a:cubicBezTo>
                  <a:pt x="67" y="23"/>
                  <a:pt x="57" y="29"/>
                  <a:pt x="50" y="35"/>
                </a:cubicBezTo>
                <a:cubicBezTo>
                  <a:pt x="44" y="40"/>
                  <a:pt x="39" y="45"/>
                  <a:pt x="34" y="50"/>
                </a:cubicBezTo>
                <a:cubicBezTo>
                  <a:pt x="31" y="53"/>
                  <a:pt x="27" y="56"/>
                  <a:pt x="24" y="60"/>
                </a:cubicBezTo>
                <a:cubicBezTo>
                  <a:pt x="19" y="67"/>
                  <a:pt x="14" y="75"/>
                  <a:pt x="11" y="83"/>
                </a:cubicBezTo>
                <a:cubicBezTo>
                  <a:pt x="7" y="93"/>
                  <a:pt x="5" y="103"/>
                  <a:pt x="3" y="114"/>
                </a:cubicBezTo>
                <a:cubicBezTo>
                  <a:pt x="1" y="126"/>
                  <a:pt x="0" y="138"/>
                  <a:pt x="0" y="15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フリーフォーム323"/>
          <p:cNvSpPr/>
          <p:nvPr/>
        </p:nvSpPr>
        <p:spPr>
          <a:xfrm>
            <a:off x="11287800" y="5052600"/>
            <a:ext cx="328500" cy="15300"/>
          </a:xfrm>
          <a:custGeom>
            <a:pathLst>
              <a:path w="365" h="17">
                <a:moveTo>
                  <a:pt x="0" y="17"/>
                </a:moveTo>
                <a:cubicBezTo>
                  <a:pt x="182" y="2"/>
                  <a:pt x="365" y="0"/>
                  <a:pt x="3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 rot="21600000" flipV="1">
            <a:off x="11121300" y="5072400"/>
            <a:ext cx="1170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"/>
          <p:cNvSpPr/>
          <p:nvPr/>
        </p:nvSpPr>
        <p:spPr>
          <a:xfrm>
            <a:off x="11458800" y="5900400"/>
            <a:ext cx="1359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0.4</a:t>
            </a:r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11614500" y="4906800"/>
            <a:ext cx="0" cy="1437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line 327"/>
          <p:cNvSpPr/>
          <p:nvPr/>
        </p:nvSpPr>
        <p:spPr>
          <a:xfrm>
            <a:off x="11387700" y="5138100"/>
            <a:ext cx="0" cy="14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line 328"/>
          <p:cNvSpPr/>
          <p:nvPr/>
        </p:nvSpPr>
        <p:spPr>
          <a:xfrm>
            <a:off x="11387700" y="5681700"/>
            <a:ext cx="0" cy="66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line 329"/>
          <p:cNvSpPr/>
          <p:nvPr/>
        </p:nvSpPr>
        <p:spPr>
          <a:xfrm>
            <a:off x="11841300" y="5138100"/>
            <a:ext cx="0" cy="145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1" name="line 330"/>
          <p:cNvSpPr/>
          <p:nvPr/>
        </p:nvSpPr>
        <p:spPr>
          <a:xfrm>
            <a:off x="11841300" y="5686200"/>
            <a:ext cx="0" cy="62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2" name="line 331"/>
          <p:cNvSpPr/>
          <p:nvPr/>
        </p:nvSpPr>
        <p:spPr>
          <a:xfrm>
            <a:off x="11303100" y="6190200"/>
            <a:ext cx="60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3" name="rect 332"/>
          <p:cNvSpPr/>
          <p:nvPr/>
        </p:nvSpPr>
        <p:spPr>
          <a:xfrm>
            <a:off x="11170800" y="5231700"/>
            <a:ext cx="134100" cy="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4" name=""/>
          <p:cNvSpPr/>
          <p:nvPr/>
        </p:nvSpPr>
        <p:spPr>
          <a:xfrm>
            <a:off x="7652700" y="6159600"/>
            <a:ext cx="10152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396"/>
              </a:lnSpc>
            </a:pPr>
            <a:r>
              <a:rPr lang="en-US" altLang="ja-JP" sz="1000" spc="0">
                <a:latin typeface="ＭＳ ゴシック"/>
                <a:ea typeface="ＭＳ ゴシック"/>
              </a:rPr>
              <a:t>ドア周辺修正必要</a:t>
            </a:r>
            <a:endParaRPr lang="en-US" altLang="ja-JP"/>
          </a:p>
        </p:txBody>
      </p:sp>
      <p:grpSp>
        <p:nvGrpSpPr>
          <p:cNvPr id="335" name="グループ化334"/>
          <p:cNvGrpSpPr/>
          <p:nvPr/>
        </p:nvGrpSpPr>
        <p:grpSpPr>
          <a:xfrm>
            <a:off x="2808000" y="4744800"/>
            <a:ext cx="5121000" cy="1161000"/>
            <a:chOff x="2808000" y="4744800"/>
            <a:chExt cx="5121000" cy="1161000"/>
          </a:xfrm>
        </p:grpSpPr>
        <p:sp>
          <p:nvSpPr>
            <p:cNvPr id="336" name="line 335"/>
            <p:cNvSpPr/>
            <p:nvPr/>
          </p:nvSpPr>
          <p:spPr>
            <a:xfrm>
              <a:off x="7688700" y="5244300"/>
              <a:ext cx="0" cy="330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7611300" y="53541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7929000" y="5327100"/>
              <a:ext cx="0" cy="578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line 338"/>
            <p:cNvSpPr/>
            <p:nvPr/>
          </p:nvSpPr>
          <p:spPr>
            <a:xfrm>
              <a:off x="2808000" y="58482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2808000" y="47448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2808000" y="48123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7929000" y="4744800"/>
              <a:ext cx="0" cy="18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line 342"/>
            <p:cNvSpPr/>
            <p:nvPr/>
          </p:nvSpPr>
          <p:spPr>
            <a:xfrm>
              <a:off x="3809700" y="4926600"/>
              <a:ext cx="411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line 343"/>
            <p:cNvSpPr/>
            <p:nvPr/>
          </p:nvSpPr>
          <p:spPr>
            <a:xfrm>
              <a:off x="3797100" y="5504400"/>
              <a:ext cx="3995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line 344"/>
            <p:cNvSpPr/>
            <p:nvPr/>
          </p:nvSpPr>
          <p:spPr>
            <a:xfrm>
              <a:off x="3854700" y="4874400"/>
              <a:ext cx="0" cy="68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line 345"/>
            <p:cNvSpPr/>
            <p:nvPr/>
          </p:nvSpPr>
          <p:spPr>
            <a:xfrm>
              <a:off x="2907900" y="49266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line 346"/>
            <p:cNvSpPr/>
            <p:nvPr/>
          </p:nvSpPr>
          <p:spPr>
            <a:xfrm>
              <a:off x="3645000" y="48744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line 347"/>
            <p:cNvSpPr/>
            <p:nvPr/>
          </p:nvSpPr>
          <p:spPr>
            <a:xfrm>
              <a:off x="2907900" y="55062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3004200" y="48744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line 349"/>
            <p:cNvSpPr/>
            <p:nvPr/>
          </p:nvSpPr>
          <p:spPr>
            <a:xfrm>
              <a:off x="7929000" y="4926600"/>
              <a:ext cx="0" cy="40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51" name="グループ化350"/>
          <p:cNvGrpSpPr/>
          <p:nvPr/>
        </p:nvGrpSpPr>
        <p:grpSpPr>
          <a:xfrm>
            <a:off x="7929000" y="4734000"/>
            <a:ext cx="638100" cy="1235700"/>
            <a:chOff x="7929000" y="4734000"/>
            <a:chExt cx="638100" cy="1235700"/>
          </a:xfrm>
        </p:grpSpPr>
        <p:sp>
          <p:nvSpPr>
            <p:cNvPr id="352" name="line 351"/>
            <p:cNvSpPr/>
            <p:nvPr/>
          </p:nvSpPr>
          <p:spPr>
            <a:xfrm>
              <a:off x="8192700" y="4734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line 352"/>
            <p:cNvSpPr/>
            <p:nvPr/>
          </p:nvSpPr>
          <p:spPr>
            <a:xfrm>
              <a:off x="7960500" y="50040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line 353"/>
            <p:cNvSpPr/>
            <p:nvPr/>
          </p:nvSpPr>
          <p:spPr>
            <a:xfrm>
              <a:off x="8171100" y="4954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line 354"/>
            <p:cNvSpPr/>
            <p:nvPr/>
          </p:nvSpPr>
          <p:spPr>
            <a:xfrm>
              <a:off x="7960500" y="58014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7993800" y="4954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8213400" y="50040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8390700" y="49590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8213400" y="58014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8213400" y="49590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7929000" y="48123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8473500" y="4734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line 362"/>
            <p:cNvSpPr/>
            <p:nvPr/>
          </p:nvSpPr>
          <p:spPr>
            <a:xfrm>
              <a:off x="7929000" y="58932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>
              <a:off x="7929000" y="47340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65" name="グループ化364"/>
          <p:cNvGrpSpPr/>
          <p:nvPr/>
        </p:nvGrpSpPr>
        <p:grpSpPr>
          <a:xfrm>
            <a:off x="1859400" y="4752000"/>
            <a:ext cx="948600" cy="1212300"/>
            <a:chOff x="1859400" y="4752000"/>
            <a:chExt cx="948600" cy="1212300"/>
          </a:xfrm>
        </p:grpSpPr>
        <p:sp>
          <p:nvSpPr>
            <p:cNvPr id="366" name="line 365"/>
            <p:cNvSpPr/>
            <p:nvPr/>
          </p:nvSpPr>
          <p:spPr>
            <a:xfrm>
              <a:off x="1903500" y="4764600"/>
              <a:ext cx="0" cy="20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line 366"/>
            <p:cNvSpPr/>
            <p:nvPr/>
          </p:nvSpPr>
          <p:spPr>
            <a:xfrm>
              <a:off x="1859400" y="4812300"/>
              <a:ext cx="40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line 367"/>
            <p:cNvSpPr/>
            <p:nvPr/>
          </p:nvSpPr>
          <p:spPr>
            <a:xfrm>
              <a:off x="1859400" y="58482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1903500" y="53388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line 369"/>
            <p:cNvSpPr/>
            <p:nvPr/>
          </p:nvSpPr>
          <p:spPr>
            <a:xfrm>
              <a:off x="2545200" y="4752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2316600" y="50040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line 371"/>
            <p:cNvSpPr/>
            <p:nvPr/>
          </p:nvSpPr>
          <p:spPr>
            <a:xfrm>
              <a:off x="2523600" y="49491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2316600" y="58014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2346300" y="49491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>
              <a:off x="2565900" y="50040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2743200" y="49572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2565900" y="58014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2565900" y="49572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2190600" y="58932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2545200" y="4752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>
              <a:off x="2263500" y="4812300"/>
              <a:ext cx="54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2263500" y="5775300"/>
              <a:ext cx="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2808000" y="47520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line 383"/>
            <p:cNvSpPr/>
            <p:nvPr/>
          </p:nvSpPr>
          <p:spPr>
            <a:xfrm>
              <a:off x="1859400" y="49086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1859400" y="54135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line 385"/>
            <p:cNvSpPr/>
            <p:nvPr/>
          </p:nvSpPr>
          <p:spPr>
            <a:xfrm>
              <a:off x="2263500" y="4866300"/>
              <a:ext cx="0" cy="61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87" name="グループ化386"/>
          <p:cNvGrpSpPr/>
          <p:nvPr/>
        </p:nvGrpSpPr>
        <p:grpSpPr>
          <a:xfrm>
            <a:off x="2808000" y="3509100"/>
            <a:ext cx="5121000" cy="1161000"/>
            <a:chOff x="2808000" y="3509100"/>
            <a:chExt cx="5121000" cy="1161000"/>
          </a:xfrm>
        </p:grpSpPr>
        <p:sp>
          <p:nvSpPr>
            <p:cNvPr id="388" name="line 387"/>
            <p:cNvSpPr/>
            <p:nvPr/>
          </p:nvSpPr>
          <p:spPr>
            <a:xfrm>
              <a:off x="7688700" y="4008600"/>
              <a:ext cx="0" cy="330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line 388"/>
            <p:cNvSpPr/>
            <p:nvPr/>
          </p:nvSpPr>
          <p:spPr>
            <a:xfrm>
              <a:off x="7611300" y="41184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line 389"/>
            <p:cNvSpPr/>
            <p:nvPr/>
          </p:nvSpPr>
          <p:spPr>
            <a:xfrm>
              <a:off x="7929000" y="4091400"/>
              <a:ext cx="0" cy="578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1" name="line 390"/>
            <p:cNvSpPr/>
            <p:nvPr/>
          </p:nvSpPr>
          <p:spPr>
            <a:xfrm>
              <a:off x="2808000" y="46125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line 391"/>
            <p:cNvSpPr/>
            <p:nvPr/>
          </p:nvSpPr>
          <p:spPr>
            <a:xfrm>
              <a:off x="2808000" y="3509100"/>
              <a:ext cx="0" cy="11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line 392"/>
            <p:cNvSpPr/>
            <p:nvPr/>
          </p:nvSpPr>
          <p:spPr>
            <a:xfrm>
              <a:off x="2808000" y="3576600"/>
              <a:ext cx="512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7929000" y="3509100"/>
              <a:ext cx="0" cy="181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3809700" y="3690900"/>
              <a:ext cx="4119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3797100" y="4268700"/>
              <a:ext cx="3995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line 396"/>
            <p:cNvSpPr/>
            <p:nvPr/>
          </p:nvSpPr>
          <p:spPr>
            <a:xfrm>
              <a:off x="3854700" y="3638700"/>
              <a:ext cx="0" cy="688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line 397"/>
            <p:cNvSpPr/>
            <p:nvPr/>
          </p:nvSpPr>
          <p:spPr>
            <a:xfrm>
              <a:off x="2907900" y="36909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line 398"/>
            <p:cNvSpPr/>
            <p:nvPr/>
          </p:nvSpPr>
          <p:spPr>
            <a:xfrm>
              <a:off x="3645000" y="36387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2907900" y="4270500"/>
              <a:ext cx="80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3004200" y="3638700"/>
              <a:ext cx="0" cy="693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7929000" y="3690900"/>
              <a:ext cx="0" cy="40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3" name="グループ化402"/>
          <p:cNvGrpSpPr/>
          <p:nvPr/>
        </p:nvGrpSpPr>
        <p:grpSpPr>
          <a:xfrm>
            <a:off x="7929000" y="3498300"/>
            <a:ext cx="638100" cy="1235700"/>
            <a:chOff x="7929000" y="3498300"/>
            <a:chExt cx="638100" cy="1235700"/>
          </a:xfrm>
        </p:grpSpPr>
        <p:sp>
          <p:nvSpPr>
            <p:cNvPr id="404" name="line 403"/>
            <p:cNvSpPr/>
            <p:nvPr/>
          </p:nvSpPr>
          <p:spPr>
            <a:xfrm>
              <a:off x="8192700" y="3498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line 404"/>
            <p:cNvSpPr/>
            <p:nvPr/>
          </p:nvSpPr>
          <p:spPr>
            <a:xfrm>
              <a:off x="7960500" y="37683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line 405"/>
            <p:cNvSpPr/>
            <p:nvPr/>
          </p:nvSpPr>
          <p:spPr>
            <a:xfrm>
              <a:off x="8171100" y="37188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7960500" y="4565700"/>
              <a:ext cx="21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7993800" y="37188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8213400" y="37683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8390700" y="37233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line 410"/>
            <p:cNvSpPr/>
            <p:nvPr/>
          </p:nvSpPr>
          <p:spPr>
            <a:xfrm>
              <a:off x="8213400" y="4565700"/>
              <a:ext cx="22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8213400" y="3723300"/>
              <a:ext cx="0" cy="88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line 412"/>
            <p:cNvSpPr/>
            <p:nvPr/>
          </p:nvSpPr>
          <p:spPr>
            <a:xfrm>
              <a:off x="7929000" y="35766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8473500" y="3498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>
              <a:off x="7929000" y="4657500"/>
              <a:ext cx="638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line 415"/>
            <p:cNvSpPr/>
            <p:nvPr/>
          </p:nvSpPr>
          <p:spPr>
            <a:xfrm>
              <a:off x="7929000" y="3498300"/>
              <a:ext cx="0" cy="123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17" name="グループ化416"/>
          <p:cNvGrpSpPr/>
          <p:nvPr/>
        </p:nvGrpSpPr>
        <p:grpSpPr>
          <a:xfrm>
            <a:off x="1859400" y="3516300"/>
            <a:ext cx="948600" cy="1212300"/>
            <a:chOff x="1859400" y="3516300"/>
            <a:chExt cx="948600" cy="1212300"/>
          </a:xfrm>
        </p:grpSpPr>
        <p:sp>
          <p:nvSpPr>
            <p:cNvPr id="418" name="line 417"/>
            <p:cNvSpPr/>
            <p:nvPr/>
          </p:nvSpPr>
          <p:spPr>
            <a:xfrm>
              <a:off x="1903500" y="3528900"/>
              <a:ext cx="0" cy="20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1859400" y="3576600"/>
              <a:ext cx="40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>
              <a:off x="1859400" y="46125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1903500" y="4103100"/>
              <a:ext cx="0" cy="57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2545200" y="3516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2316600" y="37683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2523600" y="37134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2316600" y="4565700"/>
              <a:ext cx="207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line 425"/>
            <p:cNvSpPr/>
            <p:nvPr/>
          </p:nvSpPr>
          <p:spPr>
            <a:xfrm>
              <a:off x="2346300" y="37134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2565900" y="37683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2743200" y="3721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2565900" y="4565700"/>
              <a:ext cx="218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>
              <a:off x="2565900" y="3721500"/>
              <a:ext cx="0" cy="885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2190600" y="46575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2545200" y="3516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2263500" y="3576600"/>
              <a:ext cx="54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2263500" y="4539600"/>
              <a:ext cx="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2808000" y="3516300"/>
              <a:ext cx="0" cy="121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1859400" y="36729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1859400" y="4177800"/>
              <a:ext cx="44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2263500" y="3630600"/>
              <a:ext cx="0" cy="61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39" name=""/>
          <p:cNvSpPr/>
          <p:nvPr/>
        </p:nvSpPr>
        <p:spPr>
          <a:xfrm>
            <a:off x="5370300" y="5176800"/>
            <a:ext cx="2061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196"/>
              </a:lnSpc>
            </a:pPr>
            <a:r>
              <a:rPr lang="en-US" altLang="ja-JP" sz="800" spc="0">
                <a:latin typeface="ＭＳ Ｐゴシック"/>
                <a:ea typeface="ＭＳ Ｐゴシック"/>
              </a:rPr>
              <a:t>０．３</a:t>
            </a:r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 rot="16200937">
            <a:off x="2832300" y="-173700"/>
            <a:ext cx="621900" cy="13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 rot="10799062">
            <a:off x="2525400" y="191700"/>
            <a:ext cx="695700" cy="574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 rot="10799062">
            <a:off x="2540700" y="428400"/>
            <a:ext cx="659700" cy="10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ellipse 3"/>
          <p:cNvSpPr/>
          <p:nvPr/>
        </p:nvSpPr>
        <p:spPr>
          <a:xfrm>
            <a:off x="2576700" y="2277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ellipse 4"/>
          <p:cNvSpPr/>
          <p:nvPr/>
        </p:nvSpPr>
        <p:spPr>
          <a:xfrm>
            <a:off x="2984400" y="2250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ellipse 5"/>
          <p:cNvSpPr/>
          <p:nvPr/>
        </p:nvSpPr>
        <p:spPr>
          <a:xfrm>
            <a:off x="2576700" y="5535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ellipse 6"/>
          <p:cNvSpPr/>
          <p:nvPr/>
        </p:nvSpPr>
        <p:spPr>
          <a:xfrm>
            <a:off x="2984400" y="5508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rect 7"/>
          <p:cNvSpPr/>
          <p:nvPr/>
        </p:nvSpPr>
        <p:spPr>
          <a:xfrm rot="10799062">
            <a:off x="3243600" y="246600"/>
            <a:ext cx="526500" cy="465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5639400" y="2367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5616900" y="3447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rect 10"/>
          <p:cNvSpPr/>
          <p:nvPr/>
        </p:nvSpPr>
        <p:spPr>
          <a:xfrm>
            <a:off x="5715900" y="2565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rect 11"/>
          <p:cNvSpPr/>
          <p:nvPr/>
        </p:nvSpPr>
        <p:spPr>
          <a:xfrm>
            <a:off x="5913900" y="256500"/>
            <a:ext cx="1719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rect 12"/>
          <p:cNvSpPr/>
          <p:nvPr/>
        </p:nvSpPr>
        <p:spPr>
          <a:xfrm>
            <a:off x="6112800" y="2565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 rot="21600000" flipV="1">
            <a:off x="5665500" y="2367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7095600" y="3447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7095600" y="2997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6997500" y="2367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 rot="21600000" flipV="1">
            <a:off x="6997500" y="1620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5690700" y="1791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5665500" y="3447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5639400" y="4482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5616900" y="5562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rect 22"/>
          <p:cNvSpPr/>
          <p:nvPr/>
        </p:nvSpPr>
        <p:spPr>
          <a:xfrm>
            <a:off x="5715900" y="4680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rect 23"/>
          <p:cNvSpPr/>
          <p:nvPr/>
        </p:nvSpPr>
        <p:spPr>
          <a:xfrm>
            <a:off x="5913900" y="468000"/>
            <a:ext cx="1719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rect 24"/>
          <p:cNvSpPr/>
          <p:nvPr/>
        </p:nvSpPr>
        <p:spPr>
          <a:xfrm>
            <a:off x="6112800" y="4680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 rot="21600000" flipV="1">
            <a:off x="5665500" y="4482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7095600" y="5562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7095600" y="556200"/>
            <a:ext cx="0" cy="21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6997500" y="4482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 rot="21600000" flipV="1">
            <a:off x="6997500" y="3735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5690700" y="3906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line 31"/>
          <p:cNvSpPr/>
          <p:nvPr/>
        </p:nvSpPr>
        <p:spPr>
          <a:xfrm>
            <a:off x="5665500" y="5562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5639400" y="6597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5616900" y="7677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>
            <a:off x="5715900" y="6795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5913900" y="679500"/>
            <a:ext cx="1719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rect 36"/>
          <p:cNvSpPr/>
          <p:nvPr/>
        </p:nvSpPr>
        <p:spPr>
          <a:xfrm>
            <a:off x="6112800" y="6795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 rot="21600000" flipV="1">
            <a:off x="5665500" y="6597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7095600" y="7677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line 39"/>
          <p:cNvSpPr/>
          <p:nvPr/>
        </p:nvSpPr>
        <p:spPr>
          <a:xfrm>
            <a:off x="7095600" y="767700"/>
            <a:ext cx="0" cy="21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6997500" y="6597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 rot="21600000" flipV="1">
            <a:off x="6997500" y="5850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5690700" y="6021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line 43"/>
          <p:cNvSpPr/>
          <p:nvPr/>
        </p:nvSpPr>
        <p:spPr>
          <a:xfrm>
            <a:off x="5665500" y="7677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line 44"/>
          <p:cNvSpPr/>
          <p:nvPr/>
        </p:nvSpPr>
        <p:spPr>
          <a:xfrm>
            <a:off x="5639400" y="8712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line 45"/>
          <p:cNvSpPr/>
          <p:nvPr/>
        </p:nvSpPr>
        <p:spPr>
          <a:xfrm>
            <a:off x="5616900" y="9792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rect 46"/>
          <p:cNvSpPr/>
          <p:nvPr/>
        </p:nvSpPr>
        <p:spPr>
          <a:xfrm>
            <a:off x="5715900" y="8910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rect 47"/>
          <p:cNvSpPr/>
          <p:nvPr/>
        </p:nvSpPr>
        <p:spPr>
          <a:xfrm>
            <a:off x="5913900" y="891000"/>
            <a:ext cx="1719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rect 48"/>
          <p:cNvSpPr/>
          <p:nvPr/>
        </p:nvSpPr>
        <p:spPr>
          <a:xfrm>
            <a:off x="6112800" y="8910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 rot="21600000" flipV="1">
            <a:off x="5665500" y="8712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>
            <a:off x="7095600" y="9792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line 51"/>
          <p:cNvSpPr/>
          <p:nvPr/>
        </p:nvSpPr>
        <p:spPr>
          <a:xfrm>
            <a:off x="7095600" y="9792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6997500" y="8712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 rot="21600000" flipV="1">
            <a:off x="6997500" y="7965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5690700" y="8136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>
            <a:off x="5665500" y="9792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5734800" y="11700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5676300" y="12780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rect 58"/>
          <p:cNvSpPr/>
          <p:nvPr/>
        </p:nvSpPr>
        <p:spPr>
          <a:xfrm rot="10799062">
            <a:off x="6885000" y="11889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rect 59"/>
          <p:cNvSpPr/>
          <p:nvPr/>
        </p:nvSpPr>
        <p:spPr>
          <a:xfrm rot="10799062">
            <a:off x="6685200" y="1189800"/>
            <a:ext cx="171900" cy="57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rect 60"/>
          <p:cNvSpPr/>
          <p:nvPr/>
        </p:nvSpPr>
        <p:spPr>
          <a:xfrm rot="10799062">
            <a:off x="6488100" y="11889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line 61"/>
          <p:cNvSpPr/>
          <p:nvPr/>
        </p:nvSpPr>
        <p:spPr>
          <a:xfrm>
            <a:off x="7081200" y="11700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5636700" y="12780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line 63"/>
          <p:cNvSpPr/>
          <p:nvPr/>
        </p:nvSpPr>
        <p:spPr>
          <a:xfrm>
            <a:off x="5676300" y="12330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line 64"/>
          <p:cNvSpPr/>
          <p:nvPr/>
        </p:nvSpPr>
        <p:spPr>
          <a:xfrm rot="21600000" flipV="1">
            <a:off x="5676300" y="11700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line 65"/>
          <p:cNvSpPr/>
          <p:nvPr/>
        </p:nvSpPr>
        <p:spPr>
          <a:xfrm>
            <a:off x="5770800" y="10953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line 66"/>
          <p:cNvSpPr/>
          <p:nvPr/>
        </p:nvSpPr>
        <p:spPr>
          <a:xfrm>
            <a:off x="7081200" y="11124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7106400" y="12780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>
            <a:off x="5734800" y="13815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5676300" y="14895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 rot="10799062">
            <a:off x="6885000" y="14004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rect 71"/>
          <p:cNvSpPr/>
          <p:nvPr/>
        </p:nvSpPr>
        <p:spPr>
          <a:xfrm rot="10799062">
            <a:off x="6685200" y="1401300"/>
            <a:ext cx="171900" cy="57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rect 72"/>
          <p:cNvSpPr/>
          <p:nvPr/>
        </p:nvSpPr>
        <p:spPr>
          <a:xfrm rot="10799062">
            <a:off x="6488100" y="14004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7081200" y="13815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5636700" y="14895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5676300" y="1489500"/>
            <a:ext cx="0" cy="21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 rot="21600000" flipV="1">
            <a:off x="5676300" y="13815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5770800" y="13068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7081200" y="13239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7106400" y="14895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5734800" y="15930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line 81"/>
          <p:cNvSpPr/>
          <p:nvPr/>
        </p:nvSpPr>
        <p:spPr>
          <a:xfrm>
            <a:off x="5676300" y="17010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rect 82"/>
          <p:cNvSpPr/>
          <p:nvPr/>
        </p:nvSpPr>
        <p:spPr>
          <a:xfrm rot="10799062">
            <a:off x="6885000" y="16119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rect 83"/>
          <p:cNvSpPr/>
          <p:nvPr/>
        </p:nvSpPr>
        <p:spPr>
          <a:xfrm rot="10799062">
            <a:off x="6685200" y="1612800"/>
            <a:ext cx="171900" cy="57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 rot="10799062">
            <a:off x="6488100" y="16119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7081200" y="15930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5636700" y="17010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5676300" y="1701000"/>
            <a:ext cx="0" cy="211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 rot="21600000" flipV="1">
            <a:off x="5676300" y="15930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5770800" y="15183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7081200" y="15354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7106400" y="17010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5734800" y="1804500"/>
            <a:ext cx="139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5676300" y="1912500"/>
            <a:ext cx="147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rect 94"/>
          <p:cNvSpPr/>
          <p:nvPr/>
        </p:nvSpPr>
        <p:spPr>
          <a:xfrm rot="10799062">
            <a:off x="6885000" y="18234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rect 95"/>
          <p:cNvSpPr/>
          <p:nvPr/>
        </p:nvSpPr>
        <p:spPr>
          <a:xfrm rot="10799062">
            <a:off x="6685200" y="1824300"/>
            <a:ext cx="171900" cy="57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 rot="10799062">
            <a:off x="6488100" y="1823400"/>
            <a:ext cx="171000" cy="5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7081200" y="1804500"/>
            <a:ext cx="252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5636700" y="19125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line 99"/>
          <p:cNvSpPr/>
          <p:nvPr/>
        </p:nvSpPr>
        <p:spPr>
          <a:xfrm>
            <a:off x="5676300" y="19125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 rot="21600000" flipV="1">
            <a:off x="5676300" y="1804500"/>
            <a:ext cx="98100" cy="10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5770800" y="1729800"/>
            <a:ext cx="3600" cy="7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7081200" y="1746900"/>
            <a:ext cx="0" cy="5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7106400" y="1912500"/>
            <a:ext cx="0" cy="6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rect 104"/>
          <p:cNvSpPr/>
          <p:nvPr/>
        </p:nvSpPr>
        <p:spPr>
          <a:xfrm rot="16200937">
            <a:off x="2832300" y="592200"/>
            <a:ext cx="621900" cy="13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rect 105"/>
          <p:cNvSpPr/>
          <p:nvPr/>
        </p:nvSpPr>
        <p:spPr>
          <a:xfrm rot="10799062">
            <a:off x="2525400" y="957600"/>
            <a:ext cx="695700" cy="574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rect 106"/>
          <p:cNvSpPr/>
          <p:nvPr/>
        </p:nvSpPr>
        <p:spPr>
          <a:xfrm rot="10799062">
            <a:off x="2540700" y="1194300"/>
            <a:ext cx="659700" cy="10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ellipse 107"/>
          <p:cNvSpPr/>
          <p:nvPr/>
        </p:nvSpPr>
        <p:spPr>
          <a:xfrm>
            <a:off x="2576700" y="9936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ellipse 108"/>
          <p:cNvSpPr/>
          <p:nvPr/>
        </p:nvSpPr>
        <p:spPr>
          <a:xfrm>
            <a:off x="2984400" y="9909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ellipse 109"/>
          <p:cNvSpPr/>
          <p:nvPr/>
        </p:nvSpPr>
        <p:spPr>
          <a:xfrm>
            <a:off x="2576700" y="13194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ellipse 110"/>
          <p:cNvSpPr/>
          <p:nvPr/>
        </p:nvSpPr>
        <p:spPr>
          <a:xfrm>
            <a:off x="2984400" y="13167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rect 111"/>
          <p:cNvSpPr/>
          <p:nvPr/>
        </p:nvSpPr>
        <p:spPr>
          <a:xfrm rot="10799062">
            <a:off x="3243600" y="1012500"/>
            <a:ext cx="526500" cy="465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rect 112"/>
          <p:cNvSpPr/>
          <p:nvPr/>
        </p:nvSpPr>
        <p:spPr>
          <a:xfrm rot="16200937">
            <a:off x="4283100" y="-173700"/>
            <a:ext cx="621900" cy="13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rect 113"/>
          <p:cNvSpPr/>
          <p:nvPr/>
        </p:nvSpPr>
        <p:spPr>
          <a:xfrm rot="10799062">
            <a:off x="3976200" y="191700"/>
            <a:ext cx="695700" cy="574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rect 114"/>
          <p:cNvSpPr/>
          <p:nvPr/>
        </p:nvSpPr>
        <p:spPr>
          <a:xfrm rot="10799062">
            <a:off x="3991500" y="428400"/>
            <a:ext cx="659700" cy="10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ellipse 115"/>
          <p:cNvSpPr/>
          <p:nvPr/>
        </p:nvSpPr>
        <p:spPr>
          <a:xfrm>
            <a:off x="4027500" y="2277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ellipse 116"/>
          <p:cNvSpPr/>
          <p:nvPr/>
        </p:nvSpPr>
        <p:spPr>
          <a:xfrm>
            <a:off x="4435200" y="2250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ellipse 117"/>
          <p:cNvSpPr/>
          <p:nvPr/>
        </p:nvSpPr>
        <p:spPr>
          <a:xfrm>
            <a:off x="4027500" y="5535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ellipse 118"/>
          <p:cNvSpPr/>
          <p:nvPr/>
        </p:nvSpPr>
        <p:spPr>
          <a:xfrm>
            <a:off x="4435200" y="5508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rect 119"/>
          <p:cNvSpPr/>
          <p:nvPr/>
        </p:nvSpPr>
        <p:spPr>
          <a:xfrm rot="10799062">
            <a:off x="4694400" y="246600"/>
            <a:ext cx="526500" cy="465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rect 120"/>
          <p:cNvSpPr/>
          <p:nvPr/>
        </p:nvSpPr>
        <p:spPr>
          <a:xfrm rot="16200937">
            <a:off x="4283100" y="592200"/>
            <a:ext cx="621900" cy="13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 rot="10799062">
            <a:off x="3976200" y="957600"/>
            <a:ext cx="695700" cy="574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rect 122"/>
          <p:cNvSpPr/>
          <p:nvPr/>
        </p:nvSpPr>
        <p:spPr>
          <a:xfrm rot="10799062">
            <a:off x="3991500" y="1194300"/>
            <a:ext cx="659700" cy="10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ellipse 123"/>
          <p:cNvSpPr/>
          <p:nvPr/>
        </p:nvSpPr>
        <p:spPr>
          <a:xfrm>
            <a:off x="4027500" y="9936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ellipse 124"/>
          <p:cNvSpPr/>
          <p:nvPr/>
        </p:nvSpPr>
        <p:spPr>
          <a:xfrm>
            <a:off x="4435200" y="9909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ellipse 125"/>
          <p:cNvSpPr/>
          <p:nvPr/>
        </p:nvSpPr>
        <p:spPr>
          <a:xfrm>
            <a:off x="4027500" y="13194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ellipse 126"/>
          <p:cNvSpPr/>
          <p:nvPr/>
        </p:nvSpPr>
        <p:spPr>
          <a:xfrm>
            <a:off x="4435200" y="1316700"/>
            <a:ext cx="180900" cy="180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rect 127"/>
          <p:cNvSpPr/>
          <p:nvPr/>
        </p:nvSpPr>
        <p:spPr>
          <a:xfrm rot="10799062">
            <a:off x="4694400" y="1012500"/>
            <a:ext cx="526500" cy="465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フリーフォーム128"/>
          <p:cNvSpPr/>
          <p:nvPr/>
        </p:nvSpPr>
        <p:spPr>
          <a:xfrm>
            <a:off x="270900" y="1863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line 129"/>
          <p:cNvSpPr/>
          <p:nvPr/>
        </p:nvSpPr>
        <p:spPr>
          <a:xfrm>
            <a:off x="588600" y="186300"/>
            <a:ext cx="0" cy="6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897300" y="1665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line 131"/>
          <p:cNvSpPr/>
          <p:nvPr/>
        </p:nvSpPr>
        <p:spPr>
          <a:xfrm rot="21600000" flipV="1">
            <a:off x="248400" y="1665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フリーフォーム132"/>
          <p:cNvSpPr/>
          <p:nvPr/>
        </p:nvSpPr>
        <p:spPr>
          <a:xfrm>
            <a:off x="256500" y="2853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フリーフォーム133"/>
          <p:cNvSpPr/>
          <p:nvPr/>
        </p:nvSpPr>
        <p:spPr>
          <a:xfrm>
            <a:off x="590400" y="2853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>
            <a:off x="924300" y="3024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108000" y="3024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line 136"/>
          <p:cNvSpPr/>
          <p:nvPr/>
        </p:nvSpPr>
        <p:spPr>
          <a:xfrm>
            <a:off x="588600" y="193500"/>
            <a:ext cx="0" cy="19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line 137"/>
          <p:cNvSpPr/>
          <p:nvPr/>
        </p:nvSpPr>
        <p:spPr>
          <a:xfrm>
            <a:off x="901800" y="1926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>
            <a:off x="115200" y="1926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フリーフォーム139"/>
          <p:cNvSpPr/>
          <p:nvPr/>
        </p:nvSpPr>
        <p:spPr>
          <a:xfrm>
            <a:off x="1410300" y="1485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1" name="line 140"/>
          <p:cNvSpPr/>
          <p:nvPr/>
        </p:nvSpPr>
        <p:spPr>
          <a:xfrm>
            <a:off x="1721700" y="1278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2" name="フリーフォーム141"/>
          <p:cNvSpPr/>
          <p:nvPr/>
        </p:nvSpPr>
        <p:spPr>
          <a:xfrm>
            <a:off x="1389600" y="2853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3" name="フリーフォーム142"/>
          <p:cNvSpPr/>
          <p:nvPr/>
        </p:nvSpPr>
        <p:spPr>
          <a:xfrm>
            <a:off x="1723500" y="2853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4" name="line 143"/>
          <p:cNvSpPr/>
          <p:nvPr/>
        </p:nvSpPr>
        <p:spPr>
          <a:xfrm>
            <a:off x="2057400" y="3024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5" name="line 144"/>
          <p:cNvSpPr/>
          <p:nvPr/>
        </p:nvSpPr>
        <p:spPr>
          <a:xfrm>
            <a:off x="1241100" y="3024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6" name="line 145"/>
          <p:cNvSpPr/>
          <p:nvPr/>
        </p:nvSpPr>
        <p:spPr>
          <a:xfrm>
            <a:off x="1721700" y="891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7" name="line 146"/>
          <p:cNvSpPr/>
          <p:nvPr/>
        </p:nvSpPr>
        <p:spPr>
          <a:xfrm>
            <a:off x="2034900" y="89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8" name="line 147"/>
          <p:cNvSpPr/>
          <p:nvPr/>
        </p:nvSpPr>
        <p:spPr>
          <a:xfrm>
            <a:off x="2048400" y="116100"/>
            <a:ext cx="0" cy="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9" name="line 148"/>
          <p:cNvSpPr/>
          <p:nvPr/>
        </p:nvSpPr>
        <p:spPr>
          <a:xfrm>
            <a:off x="1408500" y="89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line 149"/>
          <p:cNvSpPr/>
          <p:nvPr/>
        </p:nvSpPr>
        <p:spPr>
          <a:xfrm>
            <a:off x="2034900" y="1548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line 150"/>
          <p:cNvSpPr/>
          <p:nvPr/>
        </p:nvSpPr>
        <p:spPr>
          <a:xfrm rot="21600000" flipV="1">
            <a:off x="1389600" y="1548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2034900" y="1548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1366200" y="1548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フリーフォーム153"/>
          <p:cNvSpPr/>
          <p:nvPr/>
        </p:nvSpPr>
        <p:spPr>
          <a:xfrm>
            <a:off x="270900" y="4779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line 154"/>
          <p:cNvSpPr/>
          <p:nvPr/>
        </p:nvSpPr>
        <p:spPr>
          <a:xfrm>
            <a:off x="588600" y="387900"/>
            <a:ext cx="0" cy="9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line 155"/>
          <p:cNvSpPr/>
          <p:nvPr/>
        </p:nvSpPr>
        <p:spPr>
          <a:xfrm>
            <a:off x="897300" y="4581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line 156"/>
          <p:cNvSpPr/>
          <p:nvPr/>
        </p:nvSpPr>
        <p:spPr>
          <a:xfrm rot="21600000" flipV="1">
            <a:off x="248400" y="4581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フリーフォーム157"/>
          <p:cNvSpPr/>
          <p:nvPr/>
        </p:nvSpPr>
        <p:spPr>
          <a:xfrm>
            <a:off x="256500" y="5769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フリーフォーム158"/>
          <p:cNvSpPr/>
          <p:nvPr/>
        </p:nvSpPr>
        <p:spPr>
          <a:xfrm>
            <a:off x="590400" y="5769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line 159"/>
          <p:cNvSpPr/>
          <p:nvPr/>
        </p:nvSpPr>
        <p:spPr>
          <a:xfrm>
            <a:off x="924300" y="5940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108000" y="594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588600" y="3987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line 162"/>
          <p:cNvSpPr/>
          <p:nvPr/>
        </p:nvSpPr>
        <p:spPr>
          <a:xfrm>
            <a:off x="901800" y="4842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115200" y="4842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フリーフォーム164"/>
          <p:cNvSpPr/>
          <p:nvPr/>
        </p:nvSpPr>
        <p:spPr>
          <a:xfrm>
            <a:off x="1410300" y="4401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1721700" y="4194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フリーフォーム166"/>
          <p:cNvSpPr/>
          <p:nvPr/>
        </p:nvSpPr>
        <p:spPr>
          <a:xfrm>
            <a:off x="1389600" y="5769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フリーフォーム167"/>
          <p:cNvSpPr/>
          <p:nvPr/>
        </p:nvSpPr>
        <p:spPr>
          <a:xfrm>
            <a:off x="1723500" y="5769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line 168"/>
          <p:cNvSpPr/>
          <p:nvPr/>
        </p:nvSpPr>
        <p:spPr>
          <a:xfrm>
            <a:off x="2057400" y="5940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line 169"/>
          <p:cNvSpPr/>
          <p:nvPr/>
        </p:nvSpPr>
        <p:spPr>
          <a:xfrm>
            <a:off x="1241100" y="594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line 170"/>
          <p:cNvSpPr/>
          <p:nvPr/>
        </p:nvSpPr>
        <p:spPr>
          <a:xfrm>
            <a:off x="1721700" y="3807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line 171"/>
          <p:cNvSpPr/>
          <p:nvPr/>
        </p:nvSpPr>
        <p:spPr>
          <a:xfrm>
            <a:off x="2034900" y="3807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2048400" y="407700"/>
            <a:ext cx="0" cy="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line 173"/>
          <p:cNvSpPr/>
          <p:nvPr/>
        </p:nvSpPr>
        <p:spPr>
          <a:xfrm>
            <a:off x="1408500" y="3807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2034900" y="4464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line 175"/>
          <p:cNvSpPr/>
          <p:nvPr/>
        </p:nvSpPr>
        <p:spPr>
          <a:xfrm rot="21600000" flipV="1">
            <a:off x="1389600" y="4464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7" name="line 176"/>
          <p:cNvSpPr/>
          <p:nvPr/>
        </p:nvSpPr>
        <p:spPr>
          <a:xfrm>
            <a:off x="2034900" y="446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8" name="line 177"/>
          <p:cNvSpPr/>
          <p:nvPr/>
        </p:nvSpPr>
        <p:spPr>
          <a:xfrm>
            <a:off x="1366200" y="4464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9" name="フリーフォーム178"/>
          <p:cNvSpPr/>
          <p:nvPr/>
        </p:nvSpPr>
        <p:spPr>
          <a:xfrm>
            <a:off x="270900" y="7695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0" name="line 179"/>
          <p:cNvSpPr/>
          <p:nvPr/>
        </p:nvSpPr>
        <p:spPr>
          <a:xfrm>
            <a:off x="588600" y="679500"/>
            <a:ext cx="0" cy="9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1" name="line 180"/>
          <p:cNvSpPr/>
          <p:nvPr/>
        </p:nvSpPr>
        <p:spPr>
          <a:xfrm>
            <a:off x="897300" y="7497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 rot="21600000" flipV="1">
            <a:off x="248400" y="7497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3" name="フリーフォーム182"/>
          <p:cNvSpPr/>
          <p:nvPr/>
        </p:nvSpPr>
        <p:spPr>
          <a:xfrm>
            <a:off x="256500" y="8685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4" name="フリーフォーム183"/>
          <p:cNvSpPr/>
          <p:nvPr/>
        </p:nvSpPr>
        <p:spPr>
          <a:xfrm>
            <a:off x="590400" y="8685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5" name="line 184"/>
          <p:cNvSpPr/>
          <p:nvPr/>
        </p:nvSpPr>
        <p:spPr>
          <a:xfrm>
            <a:off x="924300" y="8856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6" name="line 185"/>
          <p:cNvSpPr/>
          <p:nvPr/>
        </p:nvSpPr>
        <p:spPr>
          <a:xfrm>
            <a:off x="108000" y="8856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7" name="line 186"/>
          <p:cNvSpPr/>
          <p:nvPr/>
        </p:nvSpPr>
        <p:spPr>
          <a:xfrm>
            <a:off x="588600" y="6903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8" name="line 187"/>
          <p:cNvSpPr/>
          <p:nvPr/>
        </p:nvSpPr>
        <p:spPr>
          <a:xfrm>
            <a:off x="901800" y="7758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9" name="line 188"/>
          <p:cNvSpPr/>
          <p:nvPr/>
        </p:nvSpPr>
        <p:spPr>
          <a:xfrm>
            <a:off x="115200" y="7758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0" name="フリーフォーム189"/>
          <p:cNvSpPr/>
          <p:nvPr/>
        </p:nvSpPr>
        <p:spPr>
          <a:xfrm>
            <a:off x="1410300" y="7317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line 190"/>
          <p:cNvSpPr/>
          <p:nvPr/>
        </p:nvSpPr>
        <p:spPr>
          <a:xfrm>
            <a:off x="1721700" y="7110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フリーフォーム191"/>
          <p:cNvSpPr/>
          <p:nvPr/>
        </p:nvSpPr>
        <p:spPr>
          <a:xfrm>
            <a:off x="1389600" y="8685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3" name="フリーフォーム192"/>
          <p:cNvSpPr/>
          <p:nvPr/>
        </p:nvSpPr>
        <p:spPr>
          <a:xfrm>
            <a:off x="1723500" y="8685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line 193"/>
          <p:cNvSpPr/>
          <p:nvPr/>
        </p:nvSpPr>
        <p:spPr>
          <a:xfrm>
            <a:off x="2057400" y="8856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line 194"/>
          <p:cNvSpPr/>
          <p:nvPr/>
        </p:nvSpPr>
        <p:spPr>
          <a:xfrm>
            <a:off x="1241100" y="8856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line 195"/>
          <p:cNvSpPr/>
          <p:nvPr/>
        </p:nvSpPr>
        <p:spPr>
          <a:xfrm>
            <a:off x="1721700" y="6723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line 196"/>
          <p:cNvSpPr/>
          <p:nvPr/>
        </p:nvSpPr>
        <p:spPr>
          <a:xfrm>
            <a:off x="2034900" y="6723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line 197"/>
          <p:cNvSpPr/>
          <p:nvPr/>
        </p:nvSpPr>
        <p:spPr>
          <a:xfrm>
            <a:off x="1408500" y="6723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line 198"/>
          <p:cNvSpPr/>
          <p:nvPr/>
        </p:nvSpPr>
        <p:spPr>
          <a:xfrm>
            <a:off x="2034900" y="7380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line 199"/>
          <p:cNvSpPr/>
          <p:nvPr/>
        </p:nvSpPr>
        <p:spPr>
          <a:xfrm rot="21600000" flipV="1">
            <a:off x="1389600" y="7380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line 200"/>
          <p:cNvSpPr/>
          <p:nvPr/>
        </p:nvSpPr>
        <p:spPr>
          <a:xfrm>
            <a:off x="2034900" y="7380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1366200" y="7380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フリーフォーム202"/>
          <p:cNvSpPr/>
          <p:nvPr/>
        </p:nvSpPr>
        <p:spPr>
          <a:xfrm>
            <a:off x="270900" y="10503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line 203"/>
          <p:cNvSpPr/>
          <p:nvPr/>
        </p:nvSpPr>
        <p:spPr>
          <a:xfrm>
            <a:off x="588600" y="960300"/>
            <a:ext cx="0" cy="9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897300" y="10305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 rot="21600000" flipV="1">
            <a:off x="248400" y="10305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フリーフォーム206"/>
          <p:cNvSpPr/>
          <p:nvPr/>
        </p:nvSpPr>
        <p:spPr>
          <a:xfrm>
            <a:off x="256500" y="11493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フリーフォーム207"/>
          <p:cNvSpPr/>
          <p:nvPr/>
        </p:nvSpPr>
        <p:spPr>
          <a:xfrm>
            <a:off x="590400" y="11493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924300" y="11664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108000" y="11664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>
            <a:off x="588600" y="9711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901800" y="10566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>
            <a:off x="115200" y="10566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フリーフォーム213"/>
          <p:cNvSpPr/>
          <p:nvPr/>
        </p:nvSpPr>
        <p:spPr>
          <a:xfrm>
            <a:off x="1410300" y="10125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line 214"/>
          <p:cNvSpPr/>
          <p:nvPr/>
        </p:nvSpPr>
        <p:spPr>
          <a:xfrm>
            <a:off x="1721700" y="9918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フリーフォーム215"/>
          <p:cNvSpPr/>
          <p:nvPr/>
        </p:nvSpPr>
        <p:spPr>
          <a:xfrm>
            <a:off x="1389600" y="11493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フリーフォーム216"/>
          <p:cNvSpPr/>
          <p:nvPr/>
        </p:nvSpPr>
        <p:spPr>
          <a:xfrm>
            <a:off x="1723500" y="11493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line 217"/>
          <p:cNvSpPr/>
          <p:nvPr/>
        </p:nvSpPr>
        <p:spPr>
          <a:xfrm>
            <a:off x="2057400" y="11664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line 218"/>
          <p:cNvSpPr/>
          <p:nvPr/>
        </p:nvSpPr>
        <p:spPr>
          <a:xfrm>
            <a:off x="1241100" y="11664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1721700" y="9531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line 220"/>
          <p:cNvSpPr/>
          <p:nvPr/>
        </p:nvSpPr>
        <p:spPr>
          <a:xfrm>
            <a:off x="2034900" y="953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1408500" y="953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2034900" y="10188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line 223"/>
          <p:cNvSpPr/>
          <p:nvPr/>
        </p:nvSpPr>
        <p:spPr>
          <a:xfrm rot="21600000" flipV="1">
            <a:off x="1389600" y="10188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2034900" y="10188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line 225"/>
          <p:cNvSpPr/>
          <p:nvPr/>
        </p:nvSpPr>
        <p:spPr>
          <a:xfrm>
            <a:off x="1366200" y="10188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フリーフォーム226"/>
          <p:cNvSpPr/>
          <p:nvPr/>
        </p:nvSpPr>
        <p:spPr>
          <a:xfrm>
            <a:off x="270900" y="13419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8" name="line 227"/>
          <p:cNvSpPr/>
          <p:nvPr/>
        </p:nvSpPr>
        <p:spPr>
          <a:xfrm>
            <a:off x="588600" y="1251900"/>
            <a:ext cx="0" cy="9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9" name="line 228"/>
          <p:cNvSpPr/>
          <p:nvPr/>
        </p:nvSpPr>
        <p:spPr>
          <a:xfrm>
            <a:off x="897300" y="13221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0" name="line 229"/>
          <p:cNvSpPr/>
          <p:nvPr/>
        </p:nvSpPr>
        <p:spPr>
          <a:xfrm rot="21600000" flipV="1">
            <a:off x="248400" y="13221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1" name="フリーフォーム230"/>
          <p:cNvSpPr/>
          <p:nvPr/>
        </p:nvSpPr>
        <p:spPr>
          <a:xfrm>
            <a:off x="256500" y="14409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フリーフォーム231"/>
          <p:cNvSpPr/>
          <p:nvPr/>
        </p:nvSpPr>
        <p:spPr>
          <a:xfrm>
            <a:off x="590400" y="14409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line 232"/>
          <p:cNvSpPr/>
          <p:nvPr/>
        </p:nvSpPr>
        <p:spPr>
          <a:xfrm>
            <a:off x="924300" y="14580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4" name="line 233"/>
          <p:cNvSpPr/>
          <p:nvPr/>
        </p:nvSpPr>
        <p:spPr>
          <a:xfrm>
            <a:off x="108000" y="1458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5" name="line 234"/>
          <p:cNvSpPr/>
          <p:nvPr/>
        </p:nvSpPr>
        <p:spPr>
          <a:xfrm>
            <a:off x="588600" y="12627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6" name="line 235"/>
          <p:cNvSpPr/>
          <p:nvPr/>
        </p:nvSpPr>
        <p:spPr>
          <a:xfrm>
            <a:off x="901800" y="13482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7" name="line 236"/>
          <p:cNvSpPr/>
          <p:nvPr/>
        </p:nvSpPr>
        <p:spPr>
          <a:xfrm>
            <a:off x="115200" y="13482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8" name="フリーフォーム237"/>
          <p:cNvSpPr/>
          <p:nvPr/>
        </p:nvSpPr>
        <p:spPr>
          <a:xfrm>
            <a:off x="1410300" y="13041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1721700" y="12834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0" name="フリーフォーム239"/>
          <p:cNvSpPr/>
          <p:nvPr/>
        </p:nvSpPr>
        <p:spPr>
          <a:xfrm>
            <a:off x="1389600" y="14409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1" name="フリーフォーム240"/>
          <p:cNvSpPr/>
          <p:nvPr/>
        </p:nvSpPr>
        <p:spPr>
          <a:xfrm>
            <a:off x="1723500" y="14409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2" name="line 241"/>
          <p:cNvSpPr/>
          <p:nvPr/>
        </p:nvSpPr>
        <p:spPr>
          <a:xfrm>
            <a:off x="2057400" y="14580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3" name="line 242"/>
          <p:cNvSpPr/>
          <p:nvPr/>
        </p:nvSpPr>
        <p:spPr>
          <a:xfrm>
            <a:off x="1241100" y="1458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4" name="line 243"/>
          <p:cNvSpPr/>
          <p:nvPr/>
        </p:nvSpPr>
        <p:spPr>
          <a:xfrm>
            <a:off x="1721700" y="12447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>
            <a:off x="2034900" y="12447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1408500" y="12447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2034900" y="13104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 rot="21600000" flipV="1">
            <a:off x="1389600" y="13104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2034900" y="13104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1366200" y="13104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フリーフォーム250"/>
          <p:cNvSpPr/>
          <p:nvPr/>
        </p:nvSpPr>
        <p:spPr>
          <a:xfrm>
            <a:off x="270900" y="16227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>
            <a:off x="588600" y="1532700"/>
            <a:ext cx="0" cy="9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line 252"/>
          <p:cNvSpPr/>
          <p:nvPr/>
        </p:nvSpPr>
        <p:spPr>
          <a:xfrm>
            <a:off x="897300" y="16029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 rot="21600000" flipV="1">
            <a:off x="248400" y="1602900"/>
            <a:ext cx="31500" cy="18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フリーフォーム254"/>
          <p:cNvSpPr/>
          <p:nvPr/>
        </p:nvSpPr>
        <p:spPr>
          <a:xfrm>
            <a:off x="256500" y="17217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フリーフォーム255"/>
          <p:cNvSpPr/>
          <p:nvPr/>
        </p:nvSpPr>
        <p:spPr>
          <a:xfrm>
            <a:off x="590400" y="17217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>
            <a:off x="924300" y="17388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108000" y="17388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>
            <a:off x="588600" y="1543500"/>
            <a:ext cx="0" cy="28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901800" y="1629000"/>
            <a:ext cx="15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115200" y="16290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フリーフォーム261"/>
          <p:cNvSpPr/>
          <p:nvPr/>
        </p:nvSpPr>
        <p:spPr>
          <a:xfrm>
            <a:off x="1410300" y="1584900"/>
            <a:ext cx="624600" cy="6300"/>
          </a:xfrm>
          <a:custGeom>
            <a:pathLst>
              <a:path w="694" h="7">
                <a:moveTo>
                  <a:pt x="0" y="6"/>
                </a:moveTo>
                <a:cubicBezTo>
                  <a:pt x="100" y="2"/>
                  <a:pt x="220" y="0"/>
                  <a:pt x="341" y="0"/>
                </a:cubicBezTo>
                <a:cubicBezTo>
                  <a:pt x="467" y="0"/>
                  <a:pt x="592" y="3"/>
                  <a:pt x="694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>
            <a:off x="1721700" y="1564200"/>
            <a:ext cx="0" cy="9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フリーフォーム263"/>
          <p:cNvSpPr/>
          <p:nvPr/>
        </p:nvSpPr>
        <p:spPr>
          <a:xfrm>
            <a:off x="1389600" y="17217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フリーフォーム264"/>
          <p:cNvSpPr/>
          <p:nvPr/>
        </p:nvSpPr>
        <p:spPr>
          <a:xfrm>
            <a:off x="1723500" y="17217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2057400" y="1738800"/>
            <a:ext cx="13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1241100" y="17388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>
            <a:off x="1721700" y="1525500"/>
            <a:ext cx="0" cy="24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line 268"/>
          <p:cNvSpPr/>
          <p:nvPr/>
        </p:nvSpPr>
        <p:spPr>
          <a:xfrm>
            <a:off x="2034900" y="15255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1408500" y="15255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>
            <a:off x="2034900" y="1591200"/>
            <a:ext cx="27000" cy="19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 rot="21600000" flipV="1">
            <a:off x="1389600" y="1591200"/>
            <a:ext cx="18900" cy="14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2034900" y="1591200"/>
            <a:ext cx="4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>
            <a:off x="1366200" y="15912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line 274"/>
          <p:cNvSpPr/>
          <p:nvPr/>
        </p:nvSpPr>
        <p:spPr>
          <a:xfrm>
            <a:off x="1665000" y="2011500"/>
            <a:ext cx="0" cy="15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>
            <a:off x="1620000" y="2074500"/>
            <a:ext cx="320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>
            <a:off x="1620000" y="2101500"/>
            <a:ext cx="320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line 277"/>
          <p:cNvSpPr/>
          <p:nvPr/>
        </p:nvSpPr>
        <p:spPr>
          <a:xfrm>
            <a:off x="1723500" y="2011500"/>
            <a:ext cx="0" cy="15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1782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line 279"/>
          <p:cNvSpPr/>
          <p:nvPr/>
        </p:nvSpPr>
        <p:spPr>
          <a:xfrm>
            <a:off x="1840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1899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>
            <a:off x="1957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>
            <a:off x="2016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line 283"/>
          <p:cNvSpPr/>
          <p:nvPr/>
        </p:nvSpPr>
        <p:spPr>
          <a:xfrm>
            <a:off x="2074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line 284"/>
          <p:cNvSpPr/>
          <p:nvPr/>
        </p:nvSpPr>
        <p:spPr>
          <a:xfrm>
            <a:off x="2133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line 285"/>
          <p:cNvSpPr/>
          <p:nvPr/>
        </p:nvSpPr>
        <p:spPr>
          <a:xfrm>
            <a:off x="2250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line 286"/>
          <p:cNvSpPr/>
          <p:nvPr/>
        </p:nvSpPr>
        <p:spPr>
          <a:xfrm>
            <a:off x="2191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line 287"/>
          <p:cNvSpPr/>
          <p:nvPr/>
        </p:nvSpPr>
        <p:spPr>
          <a:xfrm>
            <a:off x="2250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line 288"/>
          <p:cNvSpPr/>
          <p:nvPr/>
        </p:nvSpPr>
        <p:spPr>
          <a:xfrm>
            <a:off x="2308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>
            <a:off x="2367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2425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2484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2542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2601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27180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2659500" y="2006100"/>
            <a:ext cx="0" cy="16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>
            <a:off x="6984000" y="2347200"/>
            <a:ext cx="0" cy="9608400"/>
          </a:xfrm>
          <a:prstGeom prst="line">
            <a:avLst/>
          </a:prstGeom>
          <a:noFill/>
          <a:ln w="3600" cap="flat" cmpd="sng">
            <a:solidFill>
              <a:srgbClr val="e6e6e6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98" name="グループ化297"/>
          <p:cNvGrpSpPr/>
          <p:nvPr/>
        </p:nvGrpSpPr>
        <p:grpSpPr>
          <a:xfrm>
            <a:off x="616500" y="4892400"/>
            <a:ext cx="1766700" cy="1454400"/>
            <a:chOff x="616500" y="4892400"/>
            <a:chExt cx="1766700" cy="1454400"/>
          </a:xfrm>
        </p:grpSpPr>
        <p:sp>
          <p:nvSpPr>
            <p:cNvPr id="299" name="line 298"/>
            <p:cNvSpPr/>
            <p:nvPr/>
          </p:nvSpPr>
          <p:spPr>
            <a:xfrm>
              <a:off x="1882800" y="5006700"/>
              <a:ext cx="500400" cy="4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フリーフォーム299"/>
            <p:cNvSpPr/>
            <p:nvPr/>
          </p:nvSpPr>
          <p:spPr>
            <a:xfrm>
              <a:off x="2167200" y="5031900"/>
              <a:ext cx="120600" cy="84600"/>
            </a:xfrm>
            <a:custGeom>
              <a:pathLst>
                <a:path w="134" h="94">
                  <a:moveTo>
                    <a:pt x="0" y="0"/>
                  </a:moveTo>
                  <a:cubicBezTo>
                    <a:pt x="13" y="3"/>
                    <a:pt x="26" y="5"/>
                    <a:pt x="38" y="9"/>
                  </a:cubicBezTo>
                  <a:cubicBezTo>
                    <a:pt x="48" y="12"/>
                    <a:pt x="57" y="15"/>
                    <a:pt x="66" y="20"/>
                  </a:cubicBezTo>
                  <a:cubicBezTo>
                    <a:pt x="76" y="25"/>
                    <a:pt x="85" y="31"/>
                    <a:pt x="93" y="38"/>
                  </a:cubicBezTo>
                  <a:cubicBezTo>
                    <a:pt x="99" y="43"/>
                    <a:pt x="104" y="49"/>
                    <a:pt x="109" y="54"/>
                  </a:cubicBezTo>
                  <a:cubicBezTo>
                    <a:pt x="112" y="58"/>
                    <a:pt x="116" y="61"/>
                    <a:pt x="119" y="65"/>
                  </a:cubicBezTo>
                  <a:cubicBezTo>
                    <a:pt x="124" y="73"/>
                    <a:pt x="131" y="85"/>
                    <a:pt x="134" y="9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line 300"/>
            <p:cNvSpPr/>
            <p:nvPr/>
          </p:nvSpPr>
          <p:spPr>
            <a:xfrm rot="21600000" flipV="1">
              <a:off x="616500" y="5006700"/>
              <a:ext cx="82890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フリーフォーム301"/>
            <p:cNvSpPr/>
            <p:nvPr/>
          </p:nvSpPr>
          <p:spPr>
            <a:xfrm>
              <a:off x="1040400" y="5031900"/>
              <a:ext cx="117000" cy="74700"/>
            </a:xfrm>
            <a:custGeom>
              <a:pathLst>
                <a:path w="130" h="83">
                  <a:moveTo>
                    <a:pt x="130" y="0"/>
                  </a:moveTo>
                  <a:cubicBezTo>
                    <a:pt x="117" y="3"/>
                    <a:pt x="104" y="5"/>
                    <a:pt x="92" y="9"/>
                  </a:cubicBezTo>
                  <a:cubicBezTo>
                    <a:pt x="82" y="12"/>
                    <a:pt x="73" y="15"/>
                    <a:pt x="64" y="20"/>
                  </a:cubicBezTo>
                  <a:cubicBezTo>
                    <a:pt x="54" y="25"/>
                    <a:pt x="45" y="31"/>
                    <a:pt x="37" y="38"/>
                  </a:cubicBezTo>
                  <a:cubicBezTo>
                    <a:pt x="31" y="43"/>
                    <a:pt x="26" y="49"/>
                    <a:pt x="21" y="54"/>
                  </a:cubicBezTo>
                  <a:cubicBezTo>
                    <a:pt x="18" y="58"/>
                    <a:pt x="14" y="61"/>
                    <a:pt x="11" y="65"/>
                  </a:cubicBezTo>
                  <a:cubicBezTo>
                    <a:pt x="7" y="71"/>
                    <a:pt x="3" y="76"/>
                    <a:pt x="0" y="8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フリーフォーム302"/>
            <p:cNvSpPr/>
            <p:nvPr/>
          </p:nvSpPr>
          <p:spPr>
            <a:xfrm>
              <a:off x="1664100" y="4892400"/>
              <a:ext cx="0" cy="1454400"/>
            </a:xfrm>
            <a:custGeom>
              <a:pathLst>
                <a:path w="21600" h="1616">
                  <a:moveTo>
                    <a:pt x="0" y="1616"/>
                  </a:moveTo>
                  <a:cubicBezTo>
                    <a:pt x="0" y="1616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ysDot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line 303"/>
            <p:cNvSpPr/>
            <p:nvPr/>
          </p:nvSpPr>
          <p:spPr>
            <a:xfrm>
              <a:off x="969300" y="6187500"/>
              <a:ext cx="1402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5" name="フリーフォーム304"/>
            <p:cNvSpPr/>
            <p:nvPr/>
          </p:nvSpPr>
          <p:spPr>
            <a:xfrm>
              <a:off x="1330200" y="4999500"/>
              <a:ext cx="333900" cy="17100"/>
            </a:xfrm>
            <a:custGeom>
              <a:pathLst>
                <a:path w="371" h="19">
                  <a:moveTo>
                    <a:pt x="0" y="19"/>
                  </a:moveTo>
                  <a:cubicBezTo>
                    <a:pt x="185" y="2"/>
                    <a:pt x="371" y="0"/>
                    <a:pt x="371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6" name="フリーフォーム305"/>
            <p:cNvSpPr/>
            <p:nvPr/>
          </p:nvSpPr>
          <p:spPr>
            <a:xfrm>
              <a:off x="1664100" y="4999500"/>
              <a:ext cx="333900" cy="17100"/>
            </a:xfrm>
            <a:custGeom>
              <a:pathLst>
                <a:path w="371" h="19">
                  <a:moveTo>
                    <a:pt x="371" y="19"/>
                  </a:moveTo>
                  <a:cubicBezTo>
                    <a:pt x="186" y="2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line 306"/>
            <p:cNvSpPr/>
            <p:nvPr/>
          </p:nvSpPr>
          <p:spPr>
            <a:xfrm>
              <a:off x="1040400" y="4963500"/>
              <a:ext cx="0" cy="129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line 307"/>
            <p:cNvSpPr/>
            <p:nvPr/>
          </p:nvSpPr>
          <p:spPr>
            <a:xfrm>
              <a:off x="2287800" y="4898700"/>
              <a:ext cx="0" cy="1385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"/>
            <p:cNvSpPr/>
            <p:nvPr/>
          </p:nvSpPr>
          <p:spPr>
            <a:xfrm>
              <a:off x="1291500" y="5725800"/>
              <a:ext cx="171000" cy="1017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196"/>
                </a:lnSpc>
              </a:pPr>
              <a:r>
                <a:rPr lang="en-US" altLang="ja-JP" sz="800" spc="0">
                  <a:latin typeface="ＭＳ Ｐゴシック"/>
                  <a:ea typeface="ＭＳ Ｐゴシック"/>
                </a:rPr>
                <a:t>-0.3</a:t>
              </a:r>
              <a:endParaRPr lang="en-US" altLang="ja-JP"/>
            </a:p>
          </p:txBody>
        </p:sp>
      </p:grpSp>
      <p:pic>
        <p:nvPicPr>
          <p:cNvPr id="310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900" y="3064500"/>
            <a:ext cx="1728900" cy="3073500"/>
          </a:xfrm>
          <a:prstGeom prst="rect">
            <a:avLst/>
          </a:prstGeom>
        </p:spPr>
      </p:pic>
      <p:sp>
        <p:nvSpPr>
          <p:cNvPr id="311" name="line 310"/>
          <p:cNvSpPr/>
          <p:nvPr/>
        </p:nvSpPr>
        <p:spPr>
          <a:xfrm>
            <a:off x="3705300" y="5855400"/>
            <a:ext cx="124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4872600" y="5551200"/>
            <a:ext cx="0" cy="58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3778200" y="5551200"/>
            <a:ext cx="0" cy="58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3871800" y="57231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4213800" y="57231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4310100" y="5551200"/>
            <a:ext cx="0" cy="58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4338900" y="5551200"/>
            <a:ext cx="0" cy="58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4437000" y="5724900"/>
            <a:ext cx="0" cy="25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line 318"/>
          <p:cNvSpPr/>
          <p:nvPr/>
        </p:nvSpPr>
        <p:spPr>
          <a:xfrm>
            <a:off x="4775400" y="5724900"/>
            <a:ext cx="0" cy="25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line 319"/>
          <p:cNvSpPr/>
          <p:nvPr/>
        </p:nvSpPr>
        <p:spPr>
          <a:xfrm>
            <a:off x="4814100" y="5724900"/>
            <a:ext cx="0" cy="25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4395600" y="5724900"/>
            <a:ext cx="0" cy="25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>
            <a:off x="4253400" y="57231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3839400" y="5723100"/>
            <a:ext cx="0" cy="25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24" name="グループ化323"/>
          <p:cNvGrpSpPr/>
          <p:nvPr/>
        </p:nvGrpSpPr>
        <p:grpSpPr>
          <a:xfrm>
            <a:off x="1352700" y="3963600"/>
            <a:ext cx="114300" cy="460800"/>
            <a:chOff x="1352700" y="3963600"/>
            <a:chExt cx="114300" cy="460800"/>
          </a:xfrm>
        </p:grpSpPr>
        <p:sp>
          <p:nvSpPr>
            <p:cNvPr id="325" name="rect 324"/>
            <p:cNvSpPr/>
            <p:nvPr/>
          </p:nvSpPr>
          <p:spPr>
            <a:xfrm rot="5399062">
              <a:off x="1179000" y="4137300"/>
              <a:ext cx="460800" cy="113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line 325"/>
            <p:cNvSpPr/>
            <p:nvPr/>
          </p:nvSpPr>
          <p:spPr>
            <a:xfrm>
              <a:off x="1352700" y="4295700"/>
              <a:ext cx="114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27" name="グループ化326"/>
          <p:cNvGrpSpPr/>
          <p:nvPr/>
        </p:nvGrpSpPr>
        <p:grpSpPr>
          <a:xfrm>
            <a:off x="1351800" y="2657700"/>
            <a:ext cx="621900" cy="1306800"/>
            <a:chOff x="1351800" y="2657700"/>
            <a:chExt cx="621900" cy="1306800"/>
          </a:xfrm>
        </p:grpSpPr>
        <p:sp>
          <p:nvSpPr>
            <p:cNvPr id="328" name="rect 327"/>
            <p:cNvSpPr/>
            <p:nvPr/>
          </p:nvSpPr>
          <p:spPr>
            <a:xfrm rot="10799062">
              <a:off x="1351800" y="2657700"/>
              <a:ext cx="621900" cy="1306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9" name="rect 328"/>
            <p:cNvSpPr/>
            <p:nvPr/>
          </p:nvSpPr>
          <p:spPr>
            <a:xfrm rot="5399062">
              <a:off x="1315800" y="3292200"/>
              <a:ext cx="695700" cy="57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rect 329"/>
            <p:cNvSpPr/>
            <p:nvPr/>
          </p:nvSpPr>
          <p:spPr>
            <a:xfrm rot="5399062">
              <a:off x="1334700" y="3531600"/>
              <a:ext cx="659700" cy="103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ellipse 330"/>
            <p:cNvSpPr/>
            <p:nvPr/>
          </p:nvSpPr>
          <p:spPr>
            <a:xfrm>
              <a:off x="1411200" y="3698100"/>
              <a:ext cx="180900" cy="180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ellipse 331"/>
            <p:cNvSpPr/>
            <p:nvPr/>
          </p:nvSpPr>
          <p:spPr>
            <a:xfrm>
              <a:off x="1408500" y="3290400"/>
              <a:ext cx="180900" cy="180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ellipse 332"/>
            <p:cNvSpPr/>
            <p:nvPr/>
          </p:nvSpPr>
          <p:spPr>
            <a:xfrm>
              <a:off x="1737000" y="3698100"/>
              <a:ext cx="180900" cy="180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ellipse 333"/>
            <p:cNvSpPr/>
            <p:nvPr/>
          </p:nvSpPr>
          <p:spPr>
            <a:xfrm>
              <a:off x="1734300" y="3290400"/>
              <a:ext cx="180900" cy="180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rect 334"/>
            <p:cNvSpPr/>
            <p:nvPr/>
          </p:nvSpPr>
          <p:spPr>
            <a:xfrm rot="5399062">
              <a:off x="1400400" y="2714400"/>
              <a:ext cx="526500" cy="463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36" name="line 335"/>
          <p:cNvSpPr/>
          <p:nvPr/>
        </p:nvSpPr>
        <p:spPr>
          <a:xfrm>
            <a:off x="1664100" y="3964500"/>
            <a:ext cx="0" cy="63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rect 336"/>
          <p:cNvSpPr/>
          <p:nvPr/>
        </p:nvSpPr>
        <p:spPr>
          <a:xfrm>
            <a:off x="1189800" y="4295700"/>
            <a:ext cx="277200" cy="12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8" name="フリーフォーム337"/>
          <p:cNvSpPr/>
          <p:nvPr/>
        </p:nvSpPr>
        <p:spPr>
          <a:xfrm>
            <a:off x="1346400" y="4900500"/>
            <a:ext cx="635400" cy="6300"/>
          </a:xfrm>
          <a:custGeom>
            <a:pathLst>
              <a:path w="706" h="7">
                <a:moveTo>
                  <a:pt x="0" y="7"/>
                </a:moveTo>
                <a:cubicBezTo>
                  <a:pt x="102" y="3"/>
                  <a:pt x="227" y="0"/>
                  <a:pt x="353" y="0"/>
                </a:cubicBezTo>
                <a:cubicBezTo>
                  <a:pt x="479" y="0"/>
                  <a:pt x="604" y="3"/>
                  <a:pt x="706" y="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line 338"/>
          <p:cNvSpPr/>
          <p:nvPr/>
        </p:nvSpPr>
        <p:spPr>
          <a:xfrm>
            <a:off x="1977300" y="4906800"/>
            <a:ext cx="18900" cy="10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line 339"/>
          <p:cNvSpPr/>
          <p:nvPr/>
        </p:nvSpPr>
        <p:spPr>
          <a:xfrm rot="21600000" flipV="1">
            <a:off x="1332000" y="4906800"/>
            <a:ext cx="18900" cy="10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1" name="フリーフォーム340"/>
          <p:cNvSpPr/>
          <p:nvPr/>
        </p:nvSpPr>
        <p:spPr>
          <a:xfrm>
            <a:off x="1332000" y="49995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フリーフォーム341"/>
          <p:cNvSpPr/>
          <p:nvPr/>
        </p:nvSpPr>
        <p:spPr>
          <a:xfrm>
            <a:off x="1665900" y="49995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1664100" y="4900500"/>
            <a:ext cx="0" cy="9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4" name="rect 343"/>
          <p:cNvSpPr/>
          <p:nvPr/>
        </p:nvSpPr>
        <p:spPr>
          <a:xfrm>
            <a:off x="1343700" y="4937400"/>
            <a:ext cx="124200" cy="63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5" name=""/>
          <p:cNvSpPr/>
          <p:nvPr/>
        </p:nvSpPr>
        <p:spPr>
          <a:xfrm>
            <a:off x="1389600" y="40419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3</a:t>
            </a:r>
            <a:endParaRPr lang="en-US" altLang="ja-JP"/>
          </a:p>
        </p:txBody>
      </p:sp>
      <p:sp>
        <p:nvSpPr>
          <p:cNvPr id="346" name=""/>
          <p:cNvSpPr/>
          <p:nvPr/>
        </p:nvSpPr>
        <p:spPr>
          <a:xfrm>
            <a:off x="1171800" y="4140000"/>
            <a:ext cx="1008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H2</a:t>
            </a:r>
            <a:endParaRPr lang="en-US" altLang="ja-JP"/>
          </a:p>
        </p:txBody>
      </p:sp>
      <p:sp>
        <p:nvSpPr>
          <p:cNvPr id="347" name=""/>
          <p:cNvSpPr/>
          <p:nvPr/>
        </p:nvSpPr>
        <p:spPr>
          <a:xfrm>
            <a:off x="1484100" y="4212900"/>
            <a:ext cx="882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13</a:t>
            </a:r>
            <a:endParaRPr lang="en-US" altLang="ja-JP"/>
          </a:p>
        </p:txBody>
      </p:sp>
      <p:sp>
        <p:nvSpPr>
          <p:cNvPr id="348" name=""/>
          <p:cNvSpPr/>
          <p:nvPr/>
        </p:nvSpPr>
        <p:spPr>
          <a:xfrm>
            <a:off x="1275300" y="4465800"/>
            <a:ext cx="1062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7.5</a:t>
            </a:r>
            <a:endParaRPr lang="en-US" altLang="ja-JP"/>
          </a:p>
        </p:txBody>
      </p:sp>
      <p:grpSp>
        <p:nvGrpSpPr>
          <p:cNvPr id="349" name="グループ化348"/>
          <p:cNvGrpSpPr/>
          <p:nvPr/>
        </p:nvGrpSpPr>
        <p:grpSpPr>
          <a:xfrm>
            <a:off x="4180500" y="3428100"/>
            <a:ext cx="317700" cy="181800"/>
            <a:chOff x="4180500" y="3428100"/>
            <a:chExt cx="317700" cy="181800"/>
          </a:xfrm>
        </p:grpSpPr>
        <p:sp>
          <p:nvSpPr>
            <p:cNvPr id="350" name="line 349"/>
            <p:cNvSpPr/>
            <p:nvPr/>
          </p:nvSpPr>
          <p:spPr>
            <a:xfrm>
              <a:off x="42327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44712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line 351"/>
            <p:cNvSpPr/>
            <p:nvPr/>
          </p:nvSpPr>
          <p:spPr>
            <a:xfrm>
              <a:off x="41805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line 352"/>
            <p:cNvSpPr/>
            <p:nvPr/>
          </p:nvSpPr>
          <p:spPr>
            <a:xfrm>
              <a:off x="42084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フリーフォーム353"/>
            <p:cNvSpPr/>
            <p:nvPr/>
          </p:nvSpPr>
          <p:spPr>
            <a:xfrm>
              <a:off x="42084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line 354"/>
            <p:cNvSpPr/>
            <p:nvPr/>
          </p:nvSpPr>
          <p:spPr>
            <a:xfrm>
              <a:off x="41805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44253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フリーフォーム356"/>
            <p:cNvSpPr/>
            <p:nvPr/>
          </p:nvSpPr>
          <p:spPr>
            <a:xfrm>
              <a:off x="43938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58" name="グループ化357"/>
          <p:cNvGrpSpPr/>
          <p:nvPr/>
        </p:nvGrpSpPr>
        <p:grpSpPr>
          <a:xfrm>
            <a:off x="4498200" y="3428100"/>
            <a:ext cx="317700" cy="181800"/>
            <a:chOff x="4498200" y="3428100"/>
            <a:chExt cx="317700" cy="181800"/>
          </a:xfrm>
        </p:grpSpPr>
        <p:sp>
          <p:nvSpPr>
            <p:cNvPr id="359" name="line 358"/>
            <p:cNvSpPr/>
            <p:nvPr/>
          </p:nvSpPr>
          <p:spPr>
            <a:xfrm>
              <a:off x="45504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47889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44982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45261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フリーフォーム362"/>
            <p:cNvSpPr/>
            <p:nvPr/>
          </p:nvSpPr>
          <p:spPr>
            <a:xfrm>
              <a:off x="45261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>
              <a:off x="44982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line 364"/>
            <p:cNvSpPr/>
            <p:nvPr/>
          </p:nvSpPr>
          <p:spPr>
            <a:xfrm>
              <a:off x="47430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フリーフォーム365"/>
            <p:cNvSpPr/>
            <p:nvPr/>
          </p:nvSpPr>
          <p:spPr>
            <a:xfrm>
              <a:off x="47115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67" name="グループ化366"/>
          <p:cNvGrpSpPr/>
          <p:nvPr/>
        </p:nvGrpSpPr>
        <p:grpSpPr>
          <a:xfrm>
            <a:off x="4815900" y="3428100"/>
            <a:ext cx="317700" cy="181800"/>
            <a:chOff x="4815900" y="3428100"/>
            <a:chExt cx="317700" cy="181800"/>
          </a:xfrm>
        </p:grpSpPr>
        <p:sp>
          <p:nvSpPr>
            <p:cNvPr id="368" name="line 367"/>
            <p:cNvSpPr/>
            <p:nvPr/>
          </p:nvSpPr>
          <p:spPr>
            <a:xfrm>
              <a:off x="48681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51066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line 369"/>
            <p:cNvSpPr/>
            <p:nvPr/>
          </p:nvSpPr>
          <p:spPr>
            <a:xfrm>
              <a:off x="48159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48438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フリーフォーム371"/>
            <p:cNvSpPr/>
            <p:nvPr/>
          </p:nvSpPr>
          <p:spPr>
            <a:xfrm>
              <a:off x="48438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48159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50607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フリーフォーム374"/>
            <p:cNvSpPr/>
            <p:nvPr/>
          </p:nvSpPr>
          <p:spPr>
            <a:xfrm>
              <a:off x="50292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76" name="グループ化375"/>
          <p:cNvGrpSpPr/>
          <p:nvPr/>
        </p:nvGrpSpPr>
        <p:grpSpPr>
          <a:xfrm>
            <a:off x="5133600" y="3428100"/>
            <a:ext cx="317700" cy="181800"/>
            <a:chOff x="5133600" y="3428100"/>
            <a:chExt cx="317700" cy="181800"/>
          </a:xfrm>
        </p:grpSpPr>
        <p:sp>
          <p:nvSpPr>
            <p:cNvPr id="377" name="line 376"/>
            <p:cNvSpPr/>
            <p:nvPr/>
          </p:nvSpPr>
          <p:spPr>
            <a:xfrm>
              <a:off x="51858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54243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51336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51615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フリーフォーム380"/>
            <p:cNvSpPr/>
            <p:nvPr/>
          </p:nvSpPr>
          <p:spPr>
            <a:xfrm>
              <a:off x="51615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51336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53784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フリーフォーム383"/>
            <p:cNvSpPr/>
            <p:nvPr/>
          </p:nvSpPr>
          <p:spPr>
            <a:xfrm>
              <a:off x="53469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85" name="グループ化384"/>
          <p:cNvGrpSpPr/>
          <p:nvPr/>
        </p:nvGrpSpPr>
        <p:grpSpPr>
          <a:xfrm>
            <a:off x="5451300" y="3428100"/>
            <a:ext cx="317700" cy="181800"/>
            <a:chOff x="5451300" y="3428100"/>
            <a:chExt cx="317700" cy="181800"/>
          </a:xfrm>
        </p:grpSpPr>
        <p:sp>
          <p:nvSpPr>
            <p:cNvPr id="386" name="line 385"/>
            <p:cNvSpPr/>
            <p:nvPr/>
          </p:nvSpPr>
          <p:spPr>
            <a:xfrm>
              <a:off x="55035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line 386"/>
            <p:cNvSpPr/>
            <p:nvPr/>
          </p:nvSpPr>
          <p:spPr>
            <a:xfrm>
              <a:off x="57420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8" name="line 387"/>
            <p:cNvSpPr/>
            <p:nvPr/>
          </p:nvSpPr>
          <p:spPr>
            <a:xfrm>
              <a:off x="54513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line 388"/>
            <p:cNvSpPr/>
            <p:nvPr/>
          </p:nvSpPr>
          <p:spPr>
            <a:xfrm>
              <a:off x="54792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フリーフォーム389"/>
            <p:cNvSpPr/>
            <p:nvPr/>
          </p:nvSpPr>
          <p:spPr>
            <a:xfrm>
              <a:off x="54792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1" name="line 390"/>
            <p:cNvSpPr/>
            <p:nvPr/>
          </p:nvSpPr>
          <p:spPr>
            <a:xfrm>
              <a:off x="54513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line 391"/>
            <p:cNvSpPr/>
            <p:nvPr/>
          </p:nvSpPr>
          <p:spPr>
            <a:xfrm>
              <a:off x="56961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フリーフォーム392"/>
            <p:cNvSpPr/>
            <p:nvPr/>
          </p:nvSpPr>
          <p:spPr>
            <a:xfrm>
              <a:off x="56646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94" name="グループ化393"/>
          <p:cNvGrpSpPr/>
          <p:nvPr/>
        </p:nvGrpSpPr>
        <p:grpSpPr>
          <a:xfrm>
            <a:off x="5769000" y="3428100"/>
            <a:ext cx="317700" cy="181800"/>
            <a:chOff x="5769000" y="3428100"/>
            <a:chExt cx="317700" cy="181800"/>
          </a:xfrm>
        </p:grpSpPr>
        <p:sp>
          <p:nvSpPr>
            <p:cNvPr id="395" name="line 394"/>
            <p:cNvSpPr/>
            <p:nvPr/>
          </p:nvSpPr>
          <p:spPr>
            <a:xfrm>
              <a:off x="5821200" y="34416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60597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line 396"/>
            <p:cNvSpPr/>
            <p:nvPr/>
          </p:nvSpPr>
          <p:spPr>
            <a:xfrm>
              <a:off x="5769000" y="35820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line 397"/>
            <p:cNvSpPr/>
            <p:nvPr/>
          </p:nvSpPr>
          <p:spPr>
            <a:xfrm>
              <a:off x="5796900" y="35505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フリーフォーム398"/>
            <p:cNvSpPr/>
            <p:nvPr/>
          </p:nvSpPr>
          <p:spPr>
            <a:xfrm>
              <a:off x="5796900" y="34281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5769000" y="35523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6013800" y="35523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フリーフォーム401"/>
            <p:cNvSpPr/>
            <p:nvPr/>
          </p:nvSpPr>
          <p:spPr>
            <a:xfrm>
              <a:off x="5982300" y="34281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3" name="グループ化402"/>
          <p:cNvGrpSpPr/>
          <p:nvPr/>
        </p:nvGrpSpPr>
        <p:grpSpPr>
          <a:xfrm>
            <a:off x="4180500" y="3858300"/>
            <a:ext cx="317700" cy="181800"/>
            <a:chOff x="4180500" y="3858300"/>
            <a:chExt cx="317700" cy="181800"/>
          </a:xfrm>
        </p:grpSpPr>
        <p:sp>
          <p:nvSpPr>
            <p:cNvPr id="404" name="line 403"/>
            <p:cNvSpPr/>
            <p:nvPr/>
          </p:nvSpPr>
          <p:spPr>
            <a:xfrm>
              <a:off x="42327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line 404"/>
            <p:cNvSpPr/>
            <p:nvPr/>
          </p:nvSpPr>
          <p:spPr>
            <a:xfrm>
              <a:off x="44712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line 405"/>
            <p:cNvSpPr/>
            <p:nvPr/>
          </p:nvSpPr>
          <p:spPr>
            <a:xfrm>
              <a:off x="41805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42084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フリーフォーム407"/>
            <p:cNvSpPr/>
            <p:nvPr/>
          </p:nvSpPr>
          <p:spPr>
            <a:xfrm>
              <a:off x="42084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41805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44253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フリーフォーム410"/>
            <p:cNvSpPr/>
            <p:nvPr/>
          </p:nvSpPr>
          <p:spPr>
            <a:xfrm>
              <a:off x="43938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12" name="グループ化411"/>
          <p:cNvGrpSpPr/>
          <p:nvPr/>
        </p:nvGrpSpPr>
        <p:grpSpPr>
          <a:xfrm>
            <a:off x="4498200" y="3858300"/>
            <a:ext cx="317700" cy="181800"/>
            <a:chOff x="4498200" y="3858300"/>
            <a:chExt cx="317700" cy="181800"/>
          </a:xfrm>
        </p:grpSpPr>
        <p:sp>
          <p:nvSpPr>
            <p:cNvPr id="413" name="line 412"/>
            <p:cNvSpPr/>
            <p:nvPr/>
          </p:nvSpPr>
          <p:spPr>
            <a:xfrm>
              <a:off x="45504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47889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>
              <a:off x="44982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line 415"/>
            <p:cNvSpPr/>
            <p:nvPr/>
          </p:nvSpPr>
          <p:spPr>
            <a:xfrm>
              <a:off x="45261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フリーフォーム416"/>
            <p:cNvSpPr/>
            <p:nvPr/>
          </p:nvSpPr>
          <p:spPr>
            <a:xfrm>
              <a:off x="45261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44982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47430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フリーフォーム419"/>
            <p:cNvSpPr/>
            <p:nvPr/>
          </p:nvSpPr>
          <p:spPr>
            <a:xfrm>
              <a:off x="47115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21" name="グループ化420"/>
          <p:cNvGrpSpPr/>
          <p:nvPr/>
        </p:nvGrpSpPr>
        <p:grpSpPr>
          <a:xfrm>
            <a:off x="4815900" y="3858300"/>
            <a:ext cx="317700" cy="181800"/>
            <a:chOff x="4815900" y="3858300"/>
            <a:chExt cx="317700" cy="181800"/>
          </a:xfrm>
        </p:grpSpPr>
        <p:sp>
          <p:nvSpPr>
            <p:cNvPr id="422" name="line 421"/>
            <p:cNvSpPr/>
            <p:nvPr/>
          </p:nvSpPr>
          <p:spPr>
            <a:xfrm>
              <a:off x="48681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51066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48159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48438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フリーフォーム425"/>
            <p:cNvSpPr/>
            <p:nvPr/>
          </p:nvSpPr>
          <p:spPr>
            <a:xfrm>
              <a:off x="48438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line 426"/>
            <p:cNvSpPr/>
            <p:nvPr/>
          </p:nvSpPr>
          <p:spPr>
            <a:xfrm>
              <a:off x="48159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50607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フリーフォーム428"/>
            <p:cNvSpPr/>
            <p:nvPr/>
          </p:nvSpPr>
          <p:spPr>
            <a:xfrm>
              <a:off x="50292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0" name="グループ化429"/>
          <p:cNvGrpSpPr/>
          <p:nvPr/>
        </p:nvGrpSpPr>
        <p:grpSpPr>
          <a:xfrm>
            <a:off x="5133600" y="3858300"/>
            <a:ext cx="317700" cy="181800"/>
            <a:chOff x="5133600" y="3858300"/>
            <a:chExt cx="317700" cy="181800"/>
          </a:xfrm>
        </p:grpSpPr>
        <p:sp>
          <p:nvSpPr>
            <p:cNvPr id="431" name="line 430"/>
            <p:cNvSpPr/>
            <p:nvPr/>
          </p:nvSpPr>
          <p:spPr>
            <a:xfrm>
              <a:off x="51858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54243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51336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51615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フリーフォーム434"/>
            <p:cNvSpPr/>
            <p:nvPr/>
          </p:nvSpPr>
          <p:spPr>
            <a:xfrm>
              <a:off x="51615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51336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53784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フリーフォーム437"/>
            <p:cNvSpPr/>
            <p:nvPr/>
          </p:nvSpPr>
          <p:spPr>
            <a:xfrm>
              <a:off x="53469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9" name="グループ化438"/>
          <p:cNvGrpSpPr/>
          <p:nvPr/>
        </p:nvGrpSpPr>
        <p:grpSpPr>
          <a:xfrm>
            <a:off x="5451300" y="3858300"/>
            <a:ext cx="317700" cy="181800"/>
            <a:chOff x="5451300" y="3858300"/>
            <a:chExt cx="317700" cy="181800"/>
          </a:xfrm>
        </p:grpSpPr>
        <p:sp>
          <p:nvSpPr>
            <p:cNvPr id="440" name="line 439"/>
            <p:cNvSpPr/>
            <p:nvPr/>
          </p:nvSpPr>
          <p:spPr>
            <a:xfrm>
              <a:off x="55035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57420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54513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line 442"/>
            <p:cNvSpPr/>
            <p:nvPr/>
          </p:nvSpPr>
          <p:spPr>
            <a:xfrm>
              <a:off x="54792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フリーフォーム443"/>
            <p:cNvSpPr/>
            <p:nvPr/>
          </p:nvSpPr>
          <p:spPr>
            <a:xfrm>
              <a:off x="54792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54513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56961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フリーフォーム446"/>
            <p:cNvSpPr/>
            <p:nvPr/>
          </p:nvSpPr>
          <p:spPr>
            <a:xfrm>
              <a:off x="56646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8" name="グループ化447"/>
          <p:cNvGrpSpPr/>
          <p:nvPr/>
        </p:nvGrpSpPr>
        <p:grpSpPr>
          <a:xfrm>
            <a:off x="5769000" y="3858300"/>
            <a:ext cx="317700" cy="181800"/>
            <a:chOff x="5769000" y="3858300"/>
            <a:chExt cx="317700" cy="181800"/>
          </a:xfrm>
        </p:grpSpPr>
        <p:sp>
          <p:nvSpPr>
            <p:cNvPr id="449" name="line 448"/>
            <p:cNvSpPr/>
            <p:nvPr/>
          </p:nvSpPr>
          <p:spPr>
            <a:xfrm>
              <a:off x="5821200" y="3871800"/>
              <a:ext cx="20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line 449"/>
            <p:cNvSpPr/>
            <p:nvPr/>
          </p:nvSpPr>
          <p:spPr>
            <a:xfrm>
              <a:off x="60597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line 450"/>
            <p:cNvSpPr/>
            <p:nvPr/>
          </p:nvSpPr>
          <p:spPr>
            <a:xfrm>
              <a:off x="5769000" y="4012200"/>
              <a:ext cx="317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line 451"/>
            <p:cNvSpPr/>
            <p:nvPr/>
          </p:nvSpPr>
          <p:spPr>
            <a:xfrm>
              <a:off x="5796900" y="3980700"/>
              <a:ext cx="0" cy="5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フリーフォーム452"/>
            <p:cNvSpPr/>
            <p:nvPr/>
          </p:nvSpPr>
          <p:spPr>
            <a:xfrm>
              <a:off x="5796900" y="3858300"/>
              <a:ext cx="77400" cy="124200"/>
            </a:xfrm>
            <a:custGeom>
              <a:pathLst>
                <a:path w="86" h="138">
                  <a:moveTo>
                    <a:pt x="0" y="138"/>
                  </a:moveTo>
                  <a:cubicBezTo>
                    <a:pt x="5" y="122"/>
                    <a:pt x="9" y="105"/>
                    <a:pt x="16" y="90"/>
                  </a:cubicBezTo>
                  <a:cubicBezTo>
                    <a:pt x="24" y="74"/>
                    <a:pt x="33" y="60"/>
                    <a:pt x="44" y="46"/>
                  </a:cubicBezTo>
                  <a:cubicBezTo>
                    <a:pt x="57" y="30"/>
                    <a:pt x="72" y="15"/>
                    <a:pt x="8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5769000" y="3982500"/>
              <a:ext cx="93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6013800" y="3982500"/>
              <a:ext cx="72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フリーフォーム455"/>
            <p:cNvSpPr/>
            <p:nvPr/>
          </p:nvSpPr>
          <p:spPr>
            <a:xfrm>
              <a:off x="5982300" y="3858300"/>
              <a:ext cx="77400" cy="124200"/>
            </a:xfrm>
            <a:custGeom>
              <a:pathLst>
                <a:path w="86" h="138">
                  <a:moveTo>
                    <a:pt x="86" y="138"/>
                  </a:moveTo>
                  <a:cubicBezTo>
                    <a:pt x="81" y="122"/>
                    <a:pt x="77" y="105"/>
                    <a:pt x="70" y="90"/>
                  </a:cubicBezTo>
                  <a:cubicBezTo>
                    <a:pt x="62" y="74"/>
                    <a:pt x="53" y="60"/>
                    <a:pt x="42" y="46"/>
                  </a:cubicBezTo>
                  <a:cubicBezTo>
                    <a:pt x="29" y="30"/>
                    <a:pt x="14" y="15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グループ化0"/>
          <p:cNvGrpSpPr/>
          <p:nvPr/>
        </p:nvGrpSpPr>
        <p:grpSpPr>
          <a:xfrm>
            <a:off x="-456300" y="10942200"/>
            <a:ext cx="1350000" cy="387000"/>
            <a:chOff x="-456300" y="10942200"/>
            <a:chExt cx="1350000" cy="387000"/>
          </a:xfrm>
        </p:grpSpPr>
        <p:sp>
          <p:nvSpPr>
            <p:cNvPr id="2" name="line 1"/>
            <p:cNvSpPr/>
            <p:nvPr/>
          </p:nvSpPr>
          <p:spPr>
            <a:xfrm>
              <a:off x="835200" y="110664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" name="line 2"/>
            <p:cNvSpPr/>
            <p:nvPr/>
          </p:nvSpPr>
          <p:spPr>
            <a:xfrm>
              <a:off x="279900" y="111447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-216900" y="111312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 rot="21600000" flipV="1">
              <a:off x="-456300" y="111312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-150300" y="110574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-288000" y="112527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343800" y="110664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-243900" y="111393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 rot="21600000" flipV="1">
              <a:off x="-150300" y="109422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1" name="グループ化10"/>
          <p:cNvGrpSpPr/>
          <p:nvPr/>
        </p:nvGrpSpPr>
        <p:grpSpPr>
          <a:xfrm>
            <a:off x="133200" y="659700"/>
            <a:ext cx="1410300" cy="1483200"/>
            <a:chOff x="133200" y="659700"/>
            <a:chExt cx="1410300" cy="1483200"/>
          </a:xfrm>
        </p:grpSpPr>
        <p:sp>
          <p:nvSpPr>
            <p:cNvPr id="12" name="line 11"/>
            <p:cNvSpPr/>
            <p:nvPr/>
          </p:nvSpPr>
          <p:spPr>
            <a:xfrm>
              <a:off x="431100" y="11709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line 12"/>
            <p:cNvSpPr/>
            <p:nvPr/>
          </p:nvSpPr>
          <p:spPr>
            <a:xfrm>
              <a:off x="1416600" y="11709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フリーフォーム13"/>
            <p:cNvSpPr/>
            <p:nvPr/>
          </p:nvSpPr>
          <p:spPr>
            <a:xfrm>
              <a:off x="315000" y="1170900"/>
              <a:ext cx="207000" cy="0"/>
            </a:xfrm>
            <a:custGeom>
              <a:pathLst>
                <a:path w="230" h="21600">
                  <a:moveTo>
                    <a:pt x="230" y="0"/>
                  </a:moveTo>
                  <a:cubicBezTo>
                    <a:pt x="230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488700" y="822600"/>
              <a:ext cx="0" cy="34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フリーフォーム15"/>
            <p:cNvSpPr/>
            <p:nvPr/>
          </p:nvSpPr>
          <p:spPr>
            <a:xfrm>
              <a:off x="412200" y="1692900"/>
              <a:ext cx="57600" cy="241200"/>
            </a:xfrm>
            <a:custGeom>
              <a:pathLst>
                <a:path w="64" h="268">
                  <a:moveTo>
                    <a:pt x="28" y="268"/>
                  </a:moveTo>
                  <a:cubicBezTo>
                    <a:pt x="13" y="268"/>
                    <a:pt x="0" y="255"/>
                    <a:pt x="0" y="240"/>
                  </a:cubicBezTo>
                  <a:cubicBezTo>
                    <a:pt x="0" y="240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36" y="0"/>
                    <a:pt x="36" y="0"/>
                  </a:cubicBezTo>
                  <a:cubicBezTo>
                    <a:pt x="51" y="0"/>
                    <a:pt x="64" y="13"/>
                    <a:pt x="64" y="28"/>
                  </a:cubicBezTo>
                  <a:cubicBezTo>
                    <a:pt x="64" y="28"/>
                    <a:pt x="64" y="240"/>
                    <a:pt x="64" y="240"/>
                  </a:cubicBezTo>
                  <a:cubicBezTo>
                    <a:pt x="64" y="255"/>
                    <a:pt x="51" y="268"/>
                    <a:pt x="36" y="268"/>
                  </a:cubicBezTo>
                  <a:cubicBezTo>
                    <a:pt x="36" y="268"/>
                    <a:pt x="28" y="268"/>
                    <a:pt x="28" y="26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431100" y="14085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1416600" y="14085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フリーフォーム18"/>
            <p:cNvSpPr/>
            <p:nvPr/>
          </p:nvSpPr>
          <p:spPr>
            <a:xfrm>
              <a:off x="337500" y="1646100"/>
              <a:ext cx="93600" cy="0"/>
            </a:xfrm>
            <a:custGeom>
              <a:pathLst>
                <a:path w="104" h="21600">
                  <a:moveTo>
                    <a:pt x="104" y="0"/>
                  </a:moveTo>
                  <a:cubicBezTo>
                    <a:pt x="104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488700" y="1647900"/>
              <a:ext cx="0" cy="34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337500" y="11709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>
              <a:off x="296100" y="8046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line 22"/>
            <p:cNvSpPr/>
            <p:nvPr/>
          </p:nvSpPr>
          <p:spPr>
            <a:xfrm>
              <a:off x="305100" y="20124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431100" y="15345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line 24"/>
            <p:cNvSpPr/>
            <p:nvPr/>
          </p:nvSpPr>
          <p:spPr>
            <a:xfrm>
              <a:off x="431100" y="12825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986400" y="12825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フリーフォーム26"/>
            <p:cNvSpPr/>
            <p:nvPr/>
          </p:nvSpPr>
          <p:spPr>
            <a:xfrm>
              <a:off x="889200" y="1940400"/>
              <a:ext cx="36000" cy="36000"/>
            </a:xfrm>
            <a:custGeom>
              <a:pathLst>
                <a:path w="40" h="40">
                  <a:moveTo>
                    <a:pt x="0" y="40"/>
                  </a:moveTo>
                  <a:cubicBezTo>
                    <a:pt x="22" y="40"/>
                    <a:pt x="40" y="2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フリーフォーム27"/>
            <p:cNvSpPr/>
            <p:nvPr/>
          </p:nvSpPr>
          <p:spPr>
            <a:xfrm>
              <a:off x="925200" y="1613700"/>
              <a:ext cx="0" cy="326700"/>
            </a:xfrm>
            <a:custGeom>
              <a:pathLst>
                <a:path w="21600" h="363">
                  <a:moveTo>
                    <a:pt x="0" y="363"/>
                  </a:moveTo>
                  <a:cubicBezTo>
                    <a:pt x="0" y="36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フリーフォーム28"/>
            <p:cNvSpPr/>
            <p:nvPr/>
          </p:nvSpPr>
          <p:spPr>
            <a:xfrm>
              <a:off x="429300" y="840600"/>
              <a:ext cx="459900" cy="0"/>
            </a:xfrm>
            <a:custGeom>
              <a:pathLst>
                <a:path w="511" h="21600">
                  <a:moveTo>
                    <a:pt x="0" y="0"/>
                  </a:moveTo>
                  <a:cubicBezTo>
                    <a:pt x="0" y="0"/>
                    <a:pt x="511" y="0"/>
                    <a:pt x="511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フリーフォーム29"/>
            <p:cNvSpPr/>
            <p:nvPr/>
          </p:nvSpPr>
          <p:spPr>
            <a:xfrm>
              <a:off x="889200" y="8406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フリーフォーム30"/>
            <p:cNvSpPr/>
            <p:nvPr/>
          </p:nvSpPr>
          <p:spPr>
            <a:xfrm>
              <a:off x="925200" y="876600"/>
              <a:ext cx="0" cy="339300"/>
            </a:xfrm>
            <a:custGeom>
              <a:pathLst>
                <a:path w="21600" h="377">
                  <a:moveTo>
                    <a:pt x="0" y="0"/>
                  </a:moveTo>
                  <a:cubicBezTo>
                    <a:pt x="0" y="0"/>
                    <a:pt x="0" y="377"/>
                    <a:pt x="0" y="37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432000" y="19764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rect 32"/>
            <p:cNvSpPr/>
            <p:nvPr/>
          </p:nvSpPr>
          <p:spPr>
            <a:xfrm rot="16200937">
              <a:off x="320400" y="17847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384300" y="1718100"/>
              <a:ext cx="1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384300" y="1908900"/>
              <a:ext cx="10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437400" y="19089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437400" y="16704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909000" y="876600"/>
              <a:ext cx="6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889200" y="815400"/>
              <a:ext cx="0" cy="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889200" y="19602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876600" y="19404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1416600" y="6597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416700" y="2028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416700" y="788400"/>
              <a:ext cx="112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 rot="21600000" flipV="1">
              <a:off x="258300" y="10323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フリーフォーム45"/>
            <p:cNvSpPr/>
            <p:nvPr/>
          </p:nvSpPr>
          <p:spPr>
            <a:xfrm>
              <a:off x="281700" y="7902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フリーフォーム46"/>
            <p:cNvSpPr/>
            <p:nvPr/>
          </p:nvSpPr>
          <p:spPr>
            <a:xfrm>
              <a:off x="252000" y="10809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 rot="21600000" flipV="1">
              <a:off x="271800" y="9162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416700" y="659700"/>
              <a:ext cx="0" cy="144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416700" y="2012400"/>
              <a:ext cx="0" cy="13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258300" y="16218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フリーフォーム51"/>
            <p:cNvSpPr/>
            <p:nvPr/>
          </p:nvSpPr>
          <p:spPr>
            <a:xfrm>
              <a:off x="281700" y="19017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フリーフォーム52"/>
            <p:cNvSpPr/>
            <p:nvPr/>
          </p:nvSpPr>
          <p:spPr>
            <a:xfrm>
              <a:off x="252000" y="14067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271800" y="17847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"/>
            <p:cNvSpPr/>
            <p:nvPr/>
          </p:nvSpPr>
          <p:spPr>
            <a:xfrm rot="16200000">
              <a:off x="1169100" y="14724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133200" y="1408500"/>
              <a:ext cx="1395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rect 56"/>
            <p:cNvSpPr/>
            <p:nvPr/>
          </p:nvSpPr>
          <p:spPr>
            <a:xfrm rot="16200937">
              <a:off x="582300" y="11313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rect 57"/>
            <p:cNvSpPr/>
            <p:nvPr/>
          </p:nvSpPr>
          <p:spPr>
            <a:xfrm rot="16200937">
              <a:off x="146700" y="13617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431100" y="1635300"/>
              <a:ext cx="56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314100" y="1646100"/>
              <a:ext cx="20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431100" y="1181700"/>
              <a:ext cx="55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" name="rect 61"/>
            <p:cNvSpPr/>
            <p:nvPr/>
          </p:nvSpPr>
          <p:spPr>
            <a:xfrm rot="16200937">
              <a:off x="1170000" y="17775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rect 62"/>
            <p:cNvSpPr/>
            <p:nvPr/>
          </p:nvSpPr>
          <p:spPr>
            <a:xfrm rot="16200937">
              <a:off x="1170000" y="9135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4" name="フリーフォーム63"/>
          <p:cNvSpPr/>
          <p:nvPr/>
        </p:nvSpPr>
        <p:spPr>
          <a:xfrm>
            <a:off x="2685600" y="45090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フリーフォーム64"/>
          <p:cNvSpPr/>
          <p:nvPr/>
        </p:nvSpPr>
        <p:spPr>
          <a:xfrm>
            <a:off x="2769300" y="43857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フリーフォーム65"/>
          <p:cNvSpPr/>
          <p:nvPr/>
        </p:nvSpPr>
        <p:spPr>
          <a:xfrm>
            <a:off x="2769300" y="43551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フリーフォーム66"/>
          <p:cNvSpPr/>
          <p:nvPr/>
        </p:nvSpPr>
        <p:spPr>
          <a:xfrm>
            <a:off x="2799900" y="43551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2839500" y="44109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>
            <a:off x="2839500" y="44109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3186000" y="44109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2839500" y="4509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フリーフォーム71"/>
          <p:cNvSpPr/>
          <p:nvPr/>
        </p:nvSpPr>
        <p:spPr>
          <a:xfrm>
            <a:off x="2685600" y="45090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フリーフォーム72"/>
          <p:cNvSpPr/>
          <p:nvPr/>
        </p:nvSpPr>
        <p:spPr>
          <a:xfrm>
            <a:off x="2769300" y="46323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フリーフォーム73"/>
          <p:cNvSpPr/>
          <p:nvPr/>
        </p:nvSpPr>
        <p:spPr>
          <a:xfrm>
            <a:off x="2799900" y="46629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2839500" y="4509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2839500" y="4607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3186000" y="4509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2839500" y="4509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3586500" y="42498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28395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2839500" y="4410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line 81"/>
          <p:cNvSpPr/>
          <p:nvPr/>
        </p:nvSpPr>
        <p:spPr>
          <a:xfrm>
            <a:off x="28755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2839500" y="4446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>
            <a:off x="31500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line 84"/>
          <p:cNvSpPr/>
          <p:nvPr/>
        </p:nvSpPr>
        <p:spPr>
          <a:xfrm>
            <a:off x="3150000" y="4410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31860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3150000" y="4446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31500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3150000" y="4571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31860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3150000" y="460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28395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2839500" y="4571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28755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2839500" y="460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2799900" y="43227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line 96"/>
          <p:cNvSpPr/>
          <p:nvPr/>
        </p:nvSpPr>
        <p:spPr>
          <a:xfrm>
            <a:off x="2799900" y="46476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2746800" y="43857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2740500" y="46323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line 99"/>
          <p:cNvSpPr/>
          <p:nvPr/>
        </p:nvSpPr>
        <p:spPr>
          <a:xfrm>
            <a:off x="438300" y="4572900"/>
            <a:ext cx="554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フリーフォーム100"/>
          <p:cNvSpPr/>
          <p:nvPr/>
        </p:nvSpPr>
        <p:spPr>
          <a:xfrm>
            <a:off x="1411200" y="45729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フリーフォーム101"/>
          <p:cNvSpPr/>
          <p:nvPr/>
        </p:nvSpPr>
        <p:spPr>
          <a:xfrm>
            <a:off x="1197000" y="47907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フリーフォーム102"/>
          <p:cNvSpPr/>
          <p:nvPr/>
        </p:nvSpPr>
        <p:spPr>
          <a:xfrm>
            <a:off x="512100" y="47907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フリーフォーム103"/>
          <p:cNvSpPr/>
          <p:nvPr/>
        </p:nvSpPr>
        <p:spPr>
          <a:xfrm>
            <a:off x="477900" y="47565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フリーフォーム104"/>
          <p:cNvSpPr/>
          <p:nvPr/>
        </p:nvSpPr>
        <p:spPr>
          <a:xfrm>
            <a:off x="477900" y="45729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フリーフォーム105"/>
          <p:cNvSpPr/>
          <p:nvPr/>
        </p:nvSpPr>
        <p:spPr>
          <a:xfrm>
            <a:off x="1369800" y="45729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フリーフォーム106"/>
          <p:cNvSpPr/>
          <p:nvPr/>
        </p:nvSpPr>
        <p:spPr>
          <a:xfrm>
            <a:off x="1336500" y="47115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フリーフォーム107"/>
          <p:cNvSpPr/>
          <p:nvPr/>
        </p:nvSpPr>
        <p:spPr>
          <a:xfrm>
            <a:off x="1197000" y="47448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フリーフォーム108"/>
          <p:cNvSpPr/>
          <p:nvPr/>
        </p:nvSpPr>
        <p:spPr>
          <a:xfrm>
            <a:off x="513900" y="47448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フリーフォーム109"/>
          <p:cNvSpPr/>
          <p:nvPr/>
        </p:nvSpPr>
        <p:spPr>
          <a:xfrm>
            <a:off x="523800" y="45729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フリーフォーム110"/>
          <p:cNvSpPr/>
          <p:nvPr/>
        </p:nvSpPr>
        <p:spPr>
          <a:xfrm>
            <a:off x="1197000" y="45729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フリーフォーム111"/>
          <p:cNvSpPr/>
          <p:nvPr/>
        </p:nvSpPr>
        <p:spPr>
          <a:xfrm>
            <a:off x="1197000" y="45729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フリーフォーム112"/>
          <p:cNvSpPr/>
          <p:nvPr/>
        </p:nvSpPr>
        <p:spPr>
          <a:xfrm>
            <a:off x="1411200" y="42813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フリーフォーム113"/>
          <p:cNvSpPr/>
          <p:nvPr/>
        </p:nvSpPr>
        <p:spPr>
          <a:xfrm>
            <a:off x="1197000" y="43551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フリーフォーム114"/>
          <p:cNvSpPr/>
          <p:nvPr/>
        </p:nvSpPr>
        <p:spPr>
          <a:xfrm>
            <a:off x="512100" y="43551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フリーフォーム115"/>
          <p:cNvSpPr/>
          <p:nvPr/>
        </p:nvSpPr>
        <p:spPr>
          <a:xfrm>
            <a:off x="477900" y="43551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フリーフォーム116"/>
          <p:cNvSpPr/>
          <p:nvPr/>
        </p:nvSpPr>
        <p:spPr>
          <a:xfrm>
            <a:off x="477900" y="43893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フリーフォーム117"/>
          <p:cNvSpPr/>
          <p:nvPr/>
        </p:nvSpPr>
        <p:spPr>
          <a:xfrm>
            <a:off x="1369800" y="44343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フリーフォーム118"/>
          <p:cNvSpPr/>
          <p:nvPr/>
        </p:nvSpPr>
        <p:spPr>
          <a:xfrm>
            <a:off x="1336500" y="44010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フリーフォーム119"/>
          <p:cNvSpPr/>
          <p:nvPr/>
        </p:nvSpPr>
        <p:spPr>
          <a:xfrm>
            <a:off x="1197000" y="44010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フリーフォーム120"/>
          <p:cNvSpPr/>
          <p:nvPr/>
        </p:nvSpPr>
        <p:spPr>
          <a:xfrm>
            <a:off x="513900" y="44010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フリーフォーム121"/>
          <p:cNvSpPr/>
          <p:nvPr/>
        </p:nvSpPr>
        <p:spPr>
          <a:xfrm>
            <a:off x="523800" y="45729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フリーフォーム122"/>
          <p:cNvSpPr/>
          <p:nvPr/>
        </p:nvSpPr>
        <p:spPr>
          <a:xfrm>
            <a:off x="1197000" y="45729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line 123"/>
          <p:cNvSpPr/>
          <p:nvPr/>
        </p:nvSpPr>
        <p:spPr>
          <a:xfrm>
            <a:off x="513900" y="44010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line 124"/>
          <p:cNvSpPr/>
          <p:nvPr/>
        </p:nvSpPr>
        <p:spPr>
          <a:xfrm>
            <a:off x="1336500" y="43758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line 125"/>
          <p:cNvSpPr/>
          <p:nvPr/>
        </p:nvSpPr>
        <p:spPr>
          <a:xfrm>
            <a:off x="1336500" y="47115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1287900" y="44343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>
            <a:off x="1290600" y="47115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>
            <a:off x="512100" y="47664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line 129"/>
          <p:cNvSpPr/>
          <p:nvPr/>
        </p:nvSpPr>
        <p:spPr>
          <a:xfrm>
            <a:off x="456300" y="47565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465300" y="43893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line 131"/>
          <p:cNvSpPr/>
          <p:nvPr/>
        </p:nvSpPr>
        <p:spPr>
          <a:xfrm>
            <a:off x="512100" y="43380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3" name="グループ化132"/>
          <p:cNvGrpSpPr/>
          <p:nvPr/>
        </p:nvGrpSpPr>
        <p:grpSpPr>
          <a:xfrm>
            <a:off x="4360500" y="659700"/>
            <a:ext cx="1439100" cy="1483200"/>
            <a:chOff x="4360500" y="659700"/>
            <a:chExt cx="1439100" cy="1483200"/>
          </a:xfrm>
        </p:grpSpPr>
        <p:sp>
          <p:nvSpPr>
            <p:cNvPr id="134" name="line 133"/>
            <p:cNvSpPr/>
            <p:nvPr/>
          </p:nvSpPr>
          <p:spPr>
            <a:xfrm rot="21600000" flipV="1">
              <a:off x="4591800" y="687600"/>
              <a:ext cx="38700" cy="48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フリーフォーム134"/>
            <p:cNvSpPr/>
            <p:nvPr/>
          </p:nvSpPr>
          <p:spPr>
            <a:xfrm>
              <a:off x="4613400" y="822600"/>
              <a:ext cx="72000" cy="82800"/>
            </a:xfrm>
            <a:custGeom>
              <a:pathLst>
                <a:path w="80" h="92">
                  <a:moveTo>
                    <a:pt x="0" y="92"/>
                  </a:moveTo>
                  <a:cubicBezTo>
                    <a:pt x="2" y="82"/>
                    <a:pt x="4" y="73"/>
                    <a:pt x="6" y="64"/>
                  </a:cubicBezTo>
                  <a:cubicBezTo>
                    <a:pt x="8" y="57"/>
                    <a:pt x="9" y="50"/>
                    <a:pt x="12" y="43"/>
                  </a:cubicBezTo>
                  <a:cubicBezTo>
                    <a:pt x="16" y="34"/>
                    <a:pt x="21" y="25"/>
                    <a:pt x="28" y="18"/>
                  </a:cubicBezTo>
                  <a:cubicBezTo>
                    <a:pt x="33" y="12"/>
                    <a:pt x="39" y="7"/>
                    <a:pt x="46" y="5"/>
                  </a:cubicBezTo>
                  <a:cubicBezTo>
                    <a:pt x="57" y="1"/>
                    <a:pt x="69" y="0"/>
                    <a:pt x="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4685400" y="1110600"/>
              <a:ext cx="0" cy="29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フリーフォーム136"/>
            <p:cNvSpPr/>
            <p:nvPr/>
          </p:nvSpPr>
          <p:spPr>
            <a:xfrm>
              <a:off x="4594500" y="8226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フリーフォーム137"/>
            <p:cNvSpPr/>
            <p:nvPr/>
          </p:nvSpPr>
          <p:spPr>
            <a:xfrm>
              <a:off x="5146200" y="822600"/>
              <a:ext cx="33300" cy="33300"/>
            </a:xfrm>
            <a:custGeom>
              <a:pathLst>
                <a:path w="37" h="37">
                  <a:moveTo>
                    <a:pt x="0" y="0"/>
                  </a:moveTo>
                  <a:cubicBezTo>
                    <a:pt x="20" y="0"/>
                    <a:pt x="37" y="17"/>
                    <a:pt x="37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フリーフォーム138"/>
            <p:cNvSpPr/>
            <p:nvPr/>
          </p:nvSpPr>
          <p:spPr>
            <a:xfrm>
              <a:off x="5179500" y="855900"/>
              <a:ext cx="0" cy="400500"/>
            </a:xfrm>
            <a:custGeom>
              <a:pathLst>
                <a:path w="21600" h="445">
                  <a:moveTo>
                    <a:pt x="0" y="0"/>
                  </a:moveTo>
                  <a:cubicBezTo>
                    <a:pt x="0" y="0"/>
                    <a:pt x="0" y="445"/>
                    <a:pt x="0" y="4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4685400" y="682200"/>
              <a:ext cx="0" cy="18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フリーフォーム140"/>
            <p:cNvSpPr/>
            <p:nvPr/>
          </p:nvSpPr>
          <p:spPr>
            <a:xfrm>
              <a:off x="5497200" y="874800"/>
              <a:ext cx="88200" cy="203400"/>
            </a:xfrm>
            <a:custGeom>
              <a:pathLst>
                <a:path w="98" h="226">
                  <a:moveTo>
                    <a:pt x="20" y="226"/>
                  </a:moveTo>
                  <a:cubicBezTo>
                    <a:pt x="9" y="226"/>
                    <a:pt x="0" y="217"/>
                    <a:pt x="0" y="206"/>
                  </a:cubicBezTo>
                  <a:cubicBezTo>
                    <a:pt x="0" y="206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78" y="0"/>
                    <a:pt x="78" y="0"/>
                  </a:cubicBezTo>
                  <a:cubicBezTo>
                    <a:pt x="89" y="0"/>
                    <a:pt x="98" y="9"/>
                    <a:pt x="98" y="20"/>
                  </a:cubicBezTo>
                  <a:cubicBezTo>
                    <a:pt x="98" y="20"/>
                    <a:pt x="98" y="206"/>
                    <a:pt x="98" y="206"/>
                  </a:cubicBezTo>
                  <a:cubicBezTo>
                    <a:pt x="98" y="217"/>
                    <a:pt x="89" y="226"/>
                    <a:pt x="78" y="226"/>
                  </a:cubicBezTo>
                  <a:cubicBezTo>
                    <a:pt x="78" y="226"/>
                    <a:pt x="20" y="226"/>
                    <a:pt x="20" y="22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rect 141"/>
            <p:cNvSpPr/>
            <p:nvPr/>
          </p:nvSpPr>
          <p:spPr>
            <a:xfrm rot="16200937">
              <a:off x="5502600" y="10026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rect 142"/>
            <p:cNvSpPr/>
            <p:nvPr/>
          </p:nvSpPr>
          <p:spPr>
            <a:xfrm rot="16200937">
              <a:off x="5506200" y="9108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4591800" y="1646100"/>
              <a:ext cx="39600" cy="49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フリーフォーム144"/>
            <p:cNvSpPr/>
            <p:nvPr/>
          </p:nvSpPr>
          <p:spPr>
            <a:xfrm>
              <a:off x="4613400" y="1911600"/>
              <a:ext cx="72000" cy="82800"/>
            </a:xfrm>
            <a:custGeom>
              <a:pathLst>
                <a:path w="80" h="92">
                  <a:moveTo>
                    <a:pt x="0" y="0"/>
                  </a:moveTo>
                  <a:cubicBezTo>
                    <a:pt x="2" y="10"/>
                    <a:pt x="4" y="19"/>
                    <a:pt x="6" y="28"/>
                  </a:cubicBezTo>
                  <a:cubicBezTo>
                    <a:pt x="8" y="35"/>
                    <a:pt x="9" y="42"/>
                    <a:pt x="12" y="49"/>
                  </a:cubicBezTo>
                  <a:cubicBezTo>
                    <a:pt x="16" y="58"/>
                    <a:pt x="21" y="67"/>
                    <a:pt x="28" y="74"/>
                  </a:cubicBezTo>
                  <a:cubicBezTo>
                    <a:pt x="33" y="80"/>
                    <a:pt x="39" y="85"/>
                    <a:pt x="46" y="87"/>
                  </a:cubicBezTo>
                  <a:cubicBezTo>
                    <a:pt x="57" y="91"/>
                    <a:pt x="69" y="92"/>
                    <a:pt x="80" y="9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4685400" y="1408500"/>
              <a:ext cx="0" cy="309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フリーフォーム146"/>
            <p:cNvSpPr/>
            <p:nvPr/>
          </p:nvSpPr>
          <p:spPr>
            <a:xfrm>
              <a:off x="4585500" y="19944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フリーフォーム147"/>
            <p:cNvSpPr/>
            <p:nvPr/>
          </p:nvSpPr>
          <p:spPr>
            <a:xfrm>
              <a:off x="5146200" y="1961100"/>
              <a:ext cx="33300" cy="33300"/>
            </a:xfrm>
            <a:custGeom>
              <a:pathLst>
                <a:path w="37" h="37">
                  <a:moveTo>
                    <a:pt x="0" y="37"/>
                  </a:moveTo>
                  <a:cubicBezTo>
                    <a:pt x="20" y="37"/>
                    <a:pt x="37" y="20"/>
                    <a:pt x="37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フリーフォーム148"/>
            <p:cNvSpPr/>
            <p:nvPr/>
          </p:nvSpPr>
          <p:spPr>
            <a:xfrm>
              <a:off x="5179500" y="1574100"/>
              <a:ext cx="0" cy="387000"/>
            </a:xfrm>
            <a:custGeom>
              <a:pathLst>
                <a:path w="21600" h="430">
                  <a:moveTo>
                    <a:pt x="0" y="430"/>
                  </a:moveTo>
                  <a:cubicBezTo>
                    <a:pt x="0" y="4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4685400" y="19233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フリーフォーム150"/>
            <p:cNvSpPr/>
            <p:nvPr/>
          </p:nvSpPr>
          <p:spPr>
            <a:xfrm>
              <a:off x="5497200" y="1738800"/>
              <a:ext cx="88200" cy="203400"/>
            </a:xfrm>
            <a:custGeom>
              <a:pathLst>
                <a:path w="98" h="22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0"/>
                    <a:pt x="0" y="206"/>
                    <a:pt x="0" y="206"/>
                  </a:cubicBezTo>
                  <a:cubicBezTo>
                    <a:pt x="0" y="217"/>
                    <a:pt x="9" y="226"/>
                    <a:pt x="20" y="226"/>
                  </a:cubicBezTo>
                  <a:cubicBezTo>
                    <a:pt x="20" y="226"/>
                    <a:pt x="78" y="226"/>
                    <a:pt x="78" y="226"/>
                  </a:cubicBezTo>
                  <a:cubicBezTo>
                    <a:pt x="89" y="226"/>
                    <a:pt x="98" y="217"/>
                    <a:pt x="98" y="206"/>
                  </a:cubicBezTo>
                  <a:cubicBezTo>
                    <a:pt x="98" y="206"/>
                    <a:pt x="98" y="20"/>
                    <a:pt x="98" y="20"/>
                  </a:cubicBezTo>
                  <a:cubicBezTo>
                    <a:pt x="98" y="9"/>
                    <a:pt x="89" y="0"/>
                    <a:pt x="78" y="0"/>
                  </a:cubicBezTo>
                  <a:cubicBezTo>
                    <a:pt x="78" y="0"/>
                    <a:pt x="20" y="0"/>
                    <a:pt x="2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rect 151"/>
            <p:cNvSpPr/>
            <p:nvPr/>
          </p:nvSpPr>
          <p:spPr>
            <a:xfrm rot="5399062">
              <a:off x="5502600" y="17784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rect 152"/>
            <p:cNvSpPr/>
            <p:nvPr/>
          </p:nvSpPr>
          <p:spPr>
            <a:xfrm rot="5399062">
              <a:off x="5506200" y="18702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5670900" y="6597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4591800" y="11709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4550400" y="8046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4559400" y="20124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5146200" y="802800"/>
              <a:ext cx="0" cy="6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5146200" y="19449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5157900" y="1961100"/>
              <a:ext cx="5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5150700" y="855900"/>
              <a:ext cx="6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5670900" y="788400"/>
              <a:ext cx="0" cy="1240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4671000" y="2028600"/>
              <a:ext cx="11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4671000" y="788400"/>
              <a:ext cx="111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 rot="21600000" flipV="1">
              <a:off x="4512600" y="10323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フリーフォーム165"/>
            <p:cNvSpPr/>
            <p:nvPr/>
          </p:nvSpPr>
          <p:spPr>
            <a:xfrm>
              <a:off x="4536000" y="7902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フリーフォーム166"/>
            <p:cNvSpPr/>
            <p:nvPr/>
          </p:nvSpPr>
          <p:spPr>
            <a:xfrm>
              <a:off x="4506300" y="10809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 rot="21600000" flipV="1">
              <a:off x="4526100" y="9162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4512600" y="16218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フリーフォーム169"/>
            <p:cNvSpPr/>
            <p:nvPr/>
          </p:nvSpPr>
          <p:spPr>
            <a:xfrm>
              <a:off x="4536000" y="19017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フリーフォーム170"/>
            <p:cNvSpPr/>
            <p:nvPr/>
          </p:nvSpPr>
          <p:spPr>
            <a:xfrm>
              <a:off x="4506300" y="14067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4526100" y="17847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"/>
            <p:cNvSpPr/>
            <p:nvPr/>
          </p:nvSpPr>
          <p:spPr>
            <a:xfrm rot="16200000">
              <a:off x="5343300" y="14400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4360500" y="1408500"/>
              <a:ext cx="143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4591800" y="1635300"/>
              <a:ext cx="14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5135400" y="1635300"/>
              <a:ext cx="66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4591800" y="1181700"/>
              <a:ext cx="145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5139900" y="1181700"/>
              <a:ext cx="62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5643900" y="1110600"/>
              <a:ext cx="0" cy="609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80" name=""/>
          <p:cNvSpPr/>
          <p:nvPr/>
        </p:nvSpPr>
        <p:spPr>
          <a:xfrm rot="16200000">
            <a:off x="927900" y="45621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181" name=""/>
          <p:cNvSpPr/>
          <p:nvPr/>
        </p:nvSpPr>
        <p:spPr>
          <a:xfrm rot="16200000">
            <a:off x="2986200" y="44685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182" name="line 181"/>
          <p:cNvSpPr/>
          <p:nvPr/>
        </p:nvSpPr>
        <p:spPr>
          <a:xfrm rot="21600000" flipV="1">
            <a:off x="7937100" y="846000"/>
            <a:ext cx="38700" cy="483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3" name="フリーフォーム182"/>
          <p:cNvSpPr/>
          <p:nvPr/>
        </p:nvSpPr>
        <p:spPr>
          <a:xfrm>
            <a:off x="7958700" y="981000"/>
            <a:ext cx="72000" cy="82800"/>
          </a:xfrm>
          <a:custGeom>
            <a:pathLst>
              <a:path w="80" h="92">
                <a:moveTo>
                  <a:pt x="0" y="92"/>
                </a:moveTo>
                <a:cubicBezTo>
                  <a:pt x="2" y="82"/>
                  <a:pt x="4" y="73"/>
                  <a:pt x="6" y="64"/>
                </a:cubicBezTo>
                <a:cubicBezTo>
                  <a:pt x="8" y="57"/>
                  <a:pt x="9" y="50"/>
                  <a:pt x="12" y="43"/>
                </a:cubicBezTo>
                <a:cubicBezTo>
                  <a:pt x="16" y="34"/>
                  <a:pt x="21" y="25"/>
                  <a:pt x="28" y="18"/>
                </a:cubicBezTo>
                <a:cubicBezTo>
                  <a:pt x="33" y="12"/>
                  <a:pt x="39" y="7"/>
                  <a:pt x="46" y="5"/>
                </a:cubicBezTo>
                <a:cubicBezTo>
                  <a:pt x="57" y="1"/>
                  <a:pt x="69" y="0"/>
                  <a:pt x="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4" name="line 183"/>
          <p:cNvSpPr/>
          <p:nvPr/>
        </p:nvSpPr>
        <p:spPr>
          <a:xfrm>
            <a:off x="8030700" y="1269000"/>
            <a:ext cx="0" cy="29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5" name="フリーフォーム184"/>
          <p:cNvSpPr/>
          <p:nvPr/>
        </p:nvSpPr>
        <p:spPr>
          <a:xfrm>
            <a:off x="7939800" y="981000"/>
            <a:ext cx="560700" cy="0"/>
          </a:xfrm>
          <a:custGeom>
            <a:pathLst>
              <a:path w="623" h="21600">
                <a:moveTo>
                  <a:pt x="0" y="0"/>
                </a:moveTo>
                <a:cubicBezTo>
                  <a:pt x="0" y="0"/>
                  <a:pt x="623" y="0"/>
                  <a:pt x="62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6" name="フリーフォーム185"/>
          <p:cNvSpPr/>
          <p:nvPr/>
        </p:nvSpPr>
        <p:spPr>
          <a:xfrm>
            <a:off x="8491500" y="981000"/>
            <a:ext cx="33300" cy="33300"/>
          </a:xfrm>
          <a:custGeom>
            <a:pathLst>
              <a:path w="37" h="37">
                <a:moveTo>
                  <a:pt x="0" y="0"/>
                </a:moveTo>
                <a:cubicBezTo>
                  <a:pt x="20" y="0"/>
                  <a:pt x="37" y="17"/>
                  <a:pt x="37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7" name="フリーフォーム186"/>
          <p:cNvSpPr/>
          <p:nvPr/>
        </p:nvSpPr>
        <p:spPr>
          <a:xfrm>
            <a:off x="8524800" y="1014300"/>
            <a:ext cx="0" cy="400500"/>
          </a:xfrm>
          <a:custGeom>
            <a:pathLst>
              <a:path w="21600" h="445">
                <a:moveTo>
                  <a:pt x="0" y="0"/>
                </a:moveTo>
                <a:cubicBezTo>
                  <a:pt x="0" y="0"/>
                  <a:pt x="0" y="445"/>
                  <a:pt x="0" y="44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8" name="line 187"/>
          <p:cNvSpPr/>
          <p:nvPr/>
        </p:nvSpPr>
        <p:spPr>
          <a:xfrm>
            <a:off x="8030700" y="840600"/>
            <a:ext cx="0" cy="186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9" name="フリーフォーム188"/>
          <p:cNvSpPr/>
          <p:nvPr/>
        </p:nvSpPr>
        <p:spPr>
          <a:xfrm>
            <a:off x="8842500" y="1033200"/>
            <a:ext cx="88200" cy="203400"/>
          </a:xfrm>
          <a:custGeom>
            <a:pathLst>
              <a:path w="98" h="226">
                <a:moveTo>
                  <a:pt x="20" y="226"/>
                </a:moveTo>
                <a:cubicBezTo>
                  <a:pt x="9" y="226"/>
                  <a:pt x="0" y="217"/>
                  <a:pt x="0" y="206"/>
                </a:cubicBezTo>
                <a:cubicBezTo>
                  <a:pt x="0" y="206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20" y="0"/>
                  <a:pt x="78" y="0"/>
                  <a:pt x="78" y="0"/>
                </a:cubicBezTo>
                <a:cubicBezTo>
                  <a:pt x="89" y="0"/>
                  <a:pt x="98" y="9"/>
                  <a:pt x="98" y="20"/>
                </a:cubicBezTo>
                <a:cubicBezTo>
                  <a:pt x="98" y="20"/>
                  <a:pt x="98" y="206"/>
                  <a:pt x="98" y="206"/>
                </a:cubicBezTo>
                <a:cubicBezTo>
                  <a:pt x="98" y="217"/>
                  <a:pt x="89" y="226"/>
                  <a:pt x="78" y="226"/>
                </a:cubicBezTo>
                <a:cubicBezTo>
                  <a:pt x="78" y="226"/>
                  <a:pt x="20" y="226"/>
                  <a:pt x="20" y="226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0" name="rect 189"/>
          <p:cNvSpPr/>
          <p:nvPr/>
        </p:nvSpPr>
        <p:spPr>
          <a:xfrm rot="16200937">
            <a:off x="8847900" y="1161000"/>
            <a:ext cx="756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rect 190"/>
          <p:cNvSpPr/>
          <p:nvPr/>
        </p:nvSpPr>
        <p:spPr>
          <a:xfrm rot="16200937">
            <a:off x="8851500" y="1069200"/>
            <a:ext cx="684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line 191"/>
          <p:cNvSpPr/>
          <p:nvPr/>
        </p:nvSpPr>
        <p:spPr>
          <a:xfrm>
            <a:off x="7937100" y="1804500"/>
            <a:ext cx="64800" cy="80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3" name="フリーフォーム192"/>
          <p:cNvSpPr/>
          <p:nvPr/>
        </p:nvSpPr>
        <p:spPr>
          <a:xfrm>
            <a:off x="7958700" y="2070000"/>
            <a:ext cx="72000" cy="82800"/>
          </a:xfrm>
          <a:custGeom>
            <a:pathLst>
              <a:path w="80" h="92">
                <a:moveTo>
                  <a:pt x="0" y="0"/>
                </a:moveTo>
                <a:cubicBezTo>
                  <a:pt x="2" y="10"/>
                  <a:pt x="4" y="19"/>
                  <a:pt x="6" y="28"/>
                </a:cubicBezTo>
                <a:cubicBezTo>
                  <a:pt x="8" y="35"/>
                  <a:pt x="9" y="42"/>
                  <a:pt x="12" y="49"/>
                </a:cubicBezTo>
                <a:cubicBezTo>
                  <a:pt x="16" y="58"/>
                  <a:pt x="21" y="67"/>
                  <a:pt x="28" y="74"/>
                </a:cubicBezTo>
                <a:cubicBezTo>
                  <a:pt x="33" y="80"/>
                  <a:pt x="39" y="85"/>
                  <a:pt x="46" y="87"/>
                </a:cubicBezTo>
                <a:cubicBezTo>
                  <a:pt x="57" y="91"/>
                  <a:pt x="69" y="92"/>
                  <a:pt x="80" y="92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line 193"/>
          <p:cNvSpPr/>
          <p:nvPr/>
        </p:nvSpPr>
        <p:spPr>
          <a:xfrm>
            <a:off x="8030700" y="1566900"/>
            <a:ext cx="0" cy="30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フリーフォーム194"/>
          <p:cNvSpPr/>
          <p:nvPr/>
        </p:nvSpPr>
        <p:spPr>
          <a:xfrm>
            <a:off x="7930800" y="2152800"/>
            <a:ext cx="560700" cy="0"/>
          </a:xfrm>
          <a:custGeom>
            <a:pathLst>
              <a:path w="623" h="21600">
                <a:moveTo>
                  <a:pt x="0" y="0"/>
                </a:moveTo>
                <a:cubicBezTo>
                  <a:pt x="0" y="0"/>
                  <a:pt x="623" y="0"/>
                  <a:pt x="62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フリーフォーム195"/>
          <p:cNvSpPr/>
          <p:nvPr/>
        </p:nvSpPr>
        <p:spPr>
          <a:xfrm>
            <a:off x="8491500" y="2119500"/>
            <a:ext cx="33300" cy="33300"/>
          </a:xfrm>
          <a:custGeom>
            <a:pathLst>
              <a:path w="37" h="37">
                <a:moveTo>
                  <a:pt x="0" y="37"/>
                </a:moveTo>
                <a:cubicBezTo>
                  <a:pt x="20" y="37"/>
                  <a:pt x="37" y="20"/>
                  <a:pt x="37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フリーフォーム196"/>
          <p:cNvSpPr/>
          <p:nvPr/>
        </p:nvSpPr>
        <p:spPr>
          <a:xfrm>
            <a:off x="8524800" y="1732500"/>
            <a:ext cx="0" cy="387000"/>
          </a:xfrm>
          <a:custGeom>
            <a:pathLst>
              <a:path w="21600" h="430">
                <a:moveTo>
                  <a:pt x="0" y="430"/>
                </a:moveTo>
                <a:cubicBezTo>
                  <a:pt x="0" y="43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line 197"/>
          <p:cNvSpPr/>
          <p:nvPr/>
        </p:nvSpPr>
        <p:spPr>
          <a:xfrm>
            <a:off x="8030700" y="2081700"/>
            <a:ext cx="0" cy="15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フリーフォーム198"/>
          <p:cNvSpPr/>
          <p:nvPr/>
        </p:nvSpPr>
        <p:spPr>
          <a:xfrm>
            <a:off x="8842500" y="1897200"/>
            <a:ext cx="88200" cy="203400"/>
          </a:xfrm>
          <a:custGeom>
            <a:pathLst>
              <a:path w="98" h="226">
                <a:moveTo>
                  <a:pt x="20" y="0"/>
                </a:moveTo>
                <a:cubicBezTo>
                  <a:pt x="9" y="0"/>
                  <a:pt x="0" y="9"/>
                  <a:pt x="0" y="20"/>
                </a:cubicBezTo>
                <a:cubicBezTo>
                  <a:pt x="0" y="20"/>
                  <a:pt x="0" y="206"/>
                  <a:pt x="0" y="206"/>
                </a:cubicBezTo>
                <a:cubicBezTo>
                  <a:pt x="0" y="217"/>
                  <a:pt x="9" y="226"/>
                  <a:pt x="20" y="226"/>
                </a:cubicBezTo>
                <a:cubicBezTo>
                  <a:pt x="20" y="226"/>
                  <a:pt x="78" y="226"/>
                  <a:pt x="78" y="226"/>
                </a:cubicBezTo>
                <a:cubicBezTo>
                  <a:pt x="89" y="226"/>
                  <a:pt x="98" y="217"/>
                  <a:pt x="98" y="206"/>
                </a:cubicBezTo>
                <a:cubicBezTo>
                  <a:pt x="98" y="206"/>
                  <a:pt x="98" y="20"/>
                  <a:pt x="98" y="20"/>
                </a:cubicBezTo>
                <a:cubicBezTo>
                  <a:pt x="98" y="9"/>
                  <a:pt x="89" y="0"/>
                  <a:pt x="78" y="0"/>
                </a:cubicBezTo>
                <a:cubicBezTo>
                  <a:pt x="78" y="0"/>
                  <a:pt x="20" y="0"/>
                  <a:pt x="2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rect 199"/>
          <p:cNvSpPr/>
          <p:nvPr/>
        </p:nvSpPr>
        <p:spPr>
          <a:xfrm rot="5399062">
            <a:off x="8847900" y="1936800"/>
            <a:ext cx="756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rect 200"/>
          <p:cNvSpPr/>
          <p:nvPr/>
        </p:nvSpPr>
        <p:spPr>
          <a:xfrm rot="5399062">
            <a:off x="8851500" y="2028600"/>
            <a:ext cx="684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9016200" y="850500"/>
            <a:ext cx="0" cy="148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line 202"/>
          <p:cNvSpPr/>
          <p:nvPr/>
        </p:nvSpPr>
        <p:spPr>
          <a:xfrm>
            <a:off x="7937100" y="1329300"/>
            <a:ext cx="0" cy="47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line 203"/>
          <p:cNvSpPr/>
          <p:nvPr/>
        </p:nvSpPr>
        <p:spPr>
          <a:xfrm>
            <a:off x="7895700" y="963000"/>
            <a:ext cx="112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7904700" y="2170800"/>
            <a:ext cx="1111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>
            <a:off x="8491500" y="961200"/>
            <a:ext cx="0" cy="6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8491500" y="2103300"/>
            <a:ext cx="0" cy="8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8503200" y="2119500"/>
            <a:ext cx="5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8496000" y="10143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9016200" y="946800"/>
            <a:ext cx="0" cy="124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>
            <a:off x="8016300" y="2187000"/>
            <a:ext cx="111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8016300" y="946800"/>
            <a:ext cx="111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 rot="21600000" flipV="1">
            <a:off x="7857900" y="1190700"/>
            <a:ext cx="13500" cy="16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フリーフォーム213"/>
          <p:cNvSpPr/>
          <p:nvPr/>
        </p:nvSpPr>
        <p:spPr>
          <a:xfrm>
            <a:off x="7881300" y="948600"/>
            <a:ext cx="135000" cy="126000"/>
          </a:xfrm>
          <a:custGeom>
            <a:pathLst>
              <a:path w="150" h="140">
                <a:moveTo>
                  <a:pt x="0" y="140"/>
                </a:moveTo>
                <a:cubicBezTo>
                  <a:pt x="3" y="128"/>
                  <a:pt x="5" y="115"/>
                  <a:pt x="8" y="103"/>
                </a:cubicBezTo>
                <a:cubicBezTo>
                  <a:pt x="11" y="94"/>
                  <a:pt x="14" y="85"/>
                  <a:pt x="18" y="76"/>
                </a:cubicBezTo>
                <a:cubicBezTo>
                  <a:pt x="23" y="66"/>
                  <a:pt x="29" y="57"/>
                  <a:pt x="35" y="50"/>
                </a:cubicBezTo>
                <a:cubicBezTo>
                  <a:pt x="40" y="44"/>
                  <a:pt x="45" y="39"/>
                  <a:pt x="50" y="34"/>
                </a:cubicBezTo>
                <a:cubicBezTo>
                  <a:pt x="53" y="31"/>
                  <a:pt x="56" y="27"/>
                  <a:pt x="60" y="24"/>
                </a:cubicBezTo>
                <a:cubicBezTo>
                  <a:pt x="67" y="19"/>
                  <a:pt x="75" y="14"/>
                  <a:pt x="83" y="11"/>
                </a:cubicBezTo>
                <a:cubicBezTo>
                  <a:pt x="93" y="7"/>
                  <a:pt x="103" y="5"/>
                  <a:pt x="114" y="3"/>
                </a:cubicBezTo>
                <a:cubicBezTo>
                  <a:pt x="126" y="1"/>
                  <a:pt x="138" y="0"/>
                  <a:pt x="15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フリーフォーム214"/>
          <p:cNvSpPr/>
          <p:nvPr/>
        </p:nvSpPr>
        <p:spPr>
          <a:xfrm>
            <a:off x="7851600" y="1239300"/>
            <a:ext cx="15300" cy="325800"/>
          </a:xfrm>
          <a:custGeom>
            <a:pathLst>
              <a:path w="17" h="362">
                <a:moveTo>
                  <a:pt x="17" y="0"/>
                </a:moveTo>
                <a:cubicBezTo>
                  <a:pt x="2" y="181"/>
                  <a:pt x="0" y="362"/>
                  <a:pt x="0" y="362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line 215"/>
          <p:cNvSpPr/>
          <p:nvPr/>
        </p:nvSpPr>
        <p:spPr>
          <a:xfrm rot="21600000" flipV="1">
            <a:off x="7871400" y="1074600"/>
            <a:ext cx="900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line 216"/>
          <p:cNvSpPr/>
          <p:nvPr/>
        </p:nvSpPr>
        <p:spPr>
          <a:xfrm>
            <a:off x="7857900" y="1780200"/>
            <a:ext cx="13500" cy="162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フリーフォーム217"/>
          <p:cNvSpPr/>
          <p:nvPr/>
        </p:nvSpPr>
        <p:spPr>
          <a:xfrm>
            <a:off x="7881300" y="2060100"/>
            <a:ext cx="135000" cy="126900"/>
          </a:xfrm>
          <a:custGeom>
            <a:pathLst>
              <a:path w="150" h="141">
                <a:moveTo>
                  <a:pt x="0" y="0"/>
                </a:moveTo>
                <a:cubicBezTo>
                  <a:pt x="3" y="12"/>
                  <a:pt x="5" y="25"/>
                  <a:pt x="8" y="37"/>
                </a:cubicBezTo>
                <a:cubicBezTo>
                  <a:pt x="11" y="46"/>
                  <a:pt x="14" y="55"/>
                  <a:pt x="18" y="64"/>
                </a:cubicBezTo>
                <a:cubicBezTo>
                  <a:pt x="23" y="74"/>
                  <a:pt x="29" y="84"/>
                  <a:pt x="35" y="91"/>
                </a:cubicBezTo>
                <a:cubicBezTo>
                  <a:pt x="40" y="97"/>
                  <a:pt x="45" y="102"/>
                  <a:pt x="50" y="107"/>
                </a:cubicBezTo>
                <a:cubicBezTo>
                  <a:pt x="53" y="110"/>
                  <a:pt x="56" y="114"/>
                  <a:pt x="60" y="117"/>
                </a:cubicBezTo>
                <a:cubicBezTo>
                  <a:pt x="67" y="122"/>
                  <a:pt x="75" y="127"/>
                  <a:pt x="83" y="130"/>
                </a:cubicBezTo>
                <a:cubicBezTo>
                  <a:pt x="93" y="134"/>
                  <a:pt x="103" y="136"/>
                  <a:pt x="114" y="138"/>
                </a:cubicBezTo>
                <a:cubicBezTo>
                  <a:pt x="126" y="140"/>
                  <a:pt x="138" y="141"/>
                  <a:pt x="150" y="1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フリーフォーム218"/>
          <p:cNvSpPr/>
          <p:nvPr/>
        </p:nvSpPr>
        <p:spPr>
          <a:xfrm>
            <a:off x="7851600" y="1565100"/>
            <a:ext cx="15300" cy="328500"/>
          </a:xfrm>
          <a:custGeom>
            <a:pathLst>
              <a:path w="17" h="365">
                <a:moveTo>
                  <a:pt x="17" y="365"/>
                </a:moveTo>
                <a:cubicBezTo>
                  <a:pt x="2" y="183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7871400" y="1943100"/>
            <a:ext cx="900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"/>
          <p:cNvSpPr/>
          <p:nvPr/>
        </p:nvSpPr>
        <p:spPr>
          <a:xfrm rot="16200000">
            <a:off x="8688600" y="1598400"/>
            <a:ext cx="1359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0.4</a:t>
            </a:r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7705800" y="1566900"/>
            <a:ext cx="143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7937100" y="1793700"/>
            <a:ext cx="14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line 223"/>
          <p:cNvSpPr/>
          <p:nvPr/>
        </p:nvSpPr>
        <p:spPr>
          <a:xfrm>
            <a:off x="8480700" y="1793700"/>
            <a:ext cx="66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7937100" y="1340100"/>
            <a:ext cx="145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line 225"/>
          <p:cNvSpPr/>
          <p:nvPr/>
        </p:nvSpPr>
        <p:spPr>
          <a:xfrm>
            <a:off x="8485200" y="1340100"/>
            <a:ext cx="62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line 226"/>
          <p:cNvSpPr/>
          <p:nvPr/>
        </p:nvSpPr>
        <p:spPr>
          <a:xfrm>
            <a:off x="8989200" y="1269000"/>
            <a:ext cx="0" cy="60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28" name="グループ化227"/>
          <p:cNvGrpSpPr/>
          <p:nvPr/>
        </p:nvGrpSpPr>
        <p:grpSpPr>
          <a:xfrm>
            <a:off x="1528200" y="659700"/>
            <a:ext cx="1410300" cy="1483200"/>
            <a:chOff x="1528200" y="659700"/>
            <a:chExt cx="1410300" cy="1483200"/>
          </a:xfrm>
        </p:grpSpPr>
        <p:sp>
          <p:nvSpPr>
            <p:cNvPr id="229" name="line 228"/>
            <p:cNvSpPr/>
            <p:nvPr/>
          </p:nvSpPr>
          <p:spPr>
            <a:xfrm>
              <a:off x="1826100" y="11709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2811600" y="11709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フリーフォーム230"/>
            <p:cNvSpPr/>
            <p:nvPr/>
          </p:nvSpPr>
          <p:spPr>
            <a:xfrm>
              <a:off x="1710000" y="1170900"/>
              <a:ext cx="207000" cy="0"/>
            </a:xfrm>
            <a:custGeom>
              <a:pathLst>
                <a:path w="230" h="21600">
                  <a:moveTo>
                    <a:pt x="230" y="0"/>
                  </a:moveTo>
                  <a:cubicBezTo>
                    <a:pt x="230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1883700" y="822600"/>
              <a:ext cx="0" cy="34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フリーフォーム232"/>
            <p:cNvSpPr/>
            <p:nvPr/>
          </p:nvSpPr>
          <p:spPr>
            <a:xfrm>
              <a:off x="1807200" y="1692900"/>
              <a:ext cx="57600" cy="241200"/>
            </a:xfrm>
            <a:custGeom>
              <a:pathLst>
                <a:path w="64" h="268">
                  <a:moveTo>
                    <a:pt x="28" y="268"/>
                  </a:moveTo>
                  <a:cubicBezTo>
                    <a:pt x="13" y="268"/>
                    <a:pt x="0" y="255"/>
                    <a:pt x="0" y="240"/>
                  </a:cubicBezTo>
                  <a:cubicBezTo>
                    <a:pt x="0" y="240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36" y="0"/>
                    <a:pt x="36" y="0"/>
                  </a:cubicBezTo>
                  <a:cubicBezTo>
                    <a:pt x="51" y="0"/>
                    <a:pt x="64" y="13"/>
                    <a:pt x="64" y="28"/>
                  </a:cubicBezTo>
                  <a:cubicBezTo>
                    <a:pt x="64" y="28"/>
                    <a:pt x="64" y="240"/>
                    <a:pt x="64" y="240"/>
                  </a:cubicBezTo>
                  <a:cubicBezTo>
                    <a:pt x="64" y="255"/>
                    <a:pt x="51" y="268"/>
                    <a:pt x="36" y="268"/>
                  </a:cubicBezTo>
                  <a:cubicBezTo>
                    <a:pt x="36" y="268"/>
                    <a:pt x="28" y="268"/>
                    <a:pt x="28" y="26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line 233"/>
            <p:cNvSpPr/>
            <p:nvPr/>
          </p:nvSpPr>
          <p:spPr>
            <a:xfrm>
              <a:off x="1826100" y="14085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2811600" y="14085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フリーフォーム235"/>
            <p:cNvSpPr/>
            <p:nvPr/>
          </p:nvSpPr>
          <p:spPr>
            <a:xfrm>
              <a:off x="1732500" y="1646100"/>
              <a:ext cx="93600" cy="0"/>
            </a:xfrm>
            <a:custGeom>
              <a:pathLst>
                <a:path w="104" h="21600">
                  <a:moveTo>
                    <a:pt x="104" y="0"/>
                  </a:moveTo>
                  <a:cubicBezTo>
                    <a:pt x="104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1883700" y="1647900"/>
              <a:ext cx="0" cy="34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1732500" y="11709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1691100" y="8046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>
              <a:off x="1700100" y="20124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line 240"/>
            <p:cNvSpPr/>
            <p:nvPr/>
          </p:nvSpPr>
          <p:spPr>
            <a:xfrm>
              <a:off x="1826100" y="15345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line 241"/>
            <p:cNvSpPr/>
            <p:nvPr/>
          </p:nvSpPr>
          <p:spPr>
            <a:xfrm>
              <a:off x="1826100" y="12825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line 242"/>
            <p:cNvSpPr/>
            <p:nvPr/>
          </p:nvSpPr>
          <p:spPr>
            <a:xfrm>
              <a:off x="2381400" y="12825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フリーフォーム243"/>
            <p:cNvSpPr/>
            <p:nvPr/>
          </p:nvSpPr>
          <p:spPr>
            <a:xfrm>
              <a:off x="2284200" y="1940400"/>
              <a:ext cx="36000" cy="36000"/>
            </a:xfrm>
            <a:custGeom>
              <a:pathLst>
                <a:path w="40" h="40">
                  <a:moveTo>
                    <a:pt x="0" y="40"/>
                  </a:moveTo>
                  <a:cubicBezTo>
                    <a:pt x="22" y="40"/>
                    <a:pt x="40" y="2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フリーフォーム244"/>
            <p:cNvSpPr/>
            <p:nvPr/>
          </p:nvSpPr>
          <p:spPr>
            <a:xfrm>
              <a:off x="2320200" y="1613700"/>
              <a:ext cx="0" cy="326700"/>
            </a:xfrm>
            <a:custGeom>
              <a:pathLst>
                <a:path w="21600" h="363">
                  <a:moveTo>
                    <a:pt x="0" y="363"/>
                  </a:moveTo>
                  <a:cubicBezTo>
                    <a:pt x="0" y="36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フリーフォーム245"/>
            <p:cNvSpPr/>
            <p:nvPr/>
          </p:nvSpPr>
          <p:spPr>
            <a:xfrm>
              <a:off x="1824300" y="840600"/>
              <a:ext cx="459900" cy="0"/>
            </a:xfrm>
            <a:custGeom>
              <a:pathLst>
                <a:path w="511" h="21600">
                  <a:moveTo>
                    <a:pt x="0" y="0"/>
                  </a:moveTo>
                  <a:cubicBezTo>
                    <a:pt x="0" y="0"/>
                    <a:pt x="511" y="0"/>
                    <a:pt x="511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フリーフォーム246"/>
            <p:cNvSpPr/>
            <p:nvPr/>
          </p:nvSpPr>
          <p:spPr>
            <a:xfrm>
              <a:off x="2284200" y="8406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フリーフォーム247"/>
            <p:cNvSpPr/>
            <p:nvPr/>
          </p:nvSpPr>
          <p:spPr>
            <a:xfrm>
              <a:off x="2320200" y="876600"/>
              <a:ext cx="0" cy="339300"/>
            </a:xfrm>
            <a:custGeom>
              <a:pathLst>
                <a:path w="21600" h="377">
                  <a:moveTo>
                    <a:pt x="0" y="0"/>
                  </a:moveTo>
                  <a:cubicBezTo>
                    <a:pt x="0" y="0"/>
                    <a:pt x="0" y="377"/>
                    <a:pt x="0" y="37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line 248"/>
            <p:cNvSpPr/>
            <p:nvPr/>
          </p:nvSpPr>
          <p:spPr>
            <a:xfrm>
              <a:off x="1827000" y="19764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rect 249"/>
            <p:cNvSpPr/>
            <p:nvPr/>
          </p:nvSpPr>
          <p:spPr>
            <a:xfrm rot="16200937">
              <a:off x="1715400" y="17847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>
              <a:off x="1779300" y="1718100"/>
              <a:ext cx="1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line 251"/>
            <p:cNvSpPr/>
            <p:nvPr/>
          </p:nvSpPr>
          <p:spPr>
            <a:xfrm>
              <a:off x="1779300" y="1908900"/>
              <a:ext cx="10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line 252"/>
            <p:cNvSpPr/>
            <p:nvPr/>
          </p:nvSpPr>
          <p:spPr>
            <a:xfrm>
              <a:off x="1832400" y="19089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line 253"/>
            <p:cNvSpPr/>
            <p:nvPr/>
          </p:nvSpPr>
          <p:spPr>
            <a:xfrm>
              <a:off x="1832400" y="16704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line 254"/>
            <p:cNvSpPr/>
            <p:nvPr/>
          </p:nvSpPr>
          <p:spPr>
            <a:xfrm>
              <a:off x="2304000" y="876600"/>
              <a:ext cx="6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line 255"/>
            <p:cNvSpPr/>
            <p:nvPr/>
          </p:nvSpPr>
          <p:spPr>
            <a:xfrm>
              <a:off x="2284200" y="815400"/>
              <a:ext cx="0" cy="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>
              <a:off x="2284200" y="19602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line 257"/>
            <p:cNvSpPr/>
            <p:nvPr/>
          </p:nvSpPr>
          <p:spPr>
            <a:xfrm>
              <a:off x="2271600" y="19404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line 258"/>
            <p:cNvSpPr/>
            <p:nvPr/>
          </p:nvSpPr>
          <p:spPr>
            <a:xfrm>
              <a:off x="2811600" y="6597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line 259"/>
            <p:cNvSpPr/>
            <p:nvPr/>
          </p:nvSpPr>
          <p:spPr>
            <a:xfrm>
              <a:off x="1811700" y="2028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line 260"/>
            <p:cNvSpPr/>
            <p:nvPr/>
          </p:nvSpPr>
          <p:spPr>
            <a:xfrm>
              <a:off x="1811700" y="788400"/>
              <a:ext cx="112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line 261"/>
            <p:cNvSpPr/>
            <p:nvPr/>
          </p:nvSpPr>
          <p:spPr>
            <a:xfrm rot="21600000" flipV="1">
              <a:off x="1653300" y="10323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フリーフォーム262"/>
            <p:cNvSpPr/>
            <p:nvPr/>
          </p:nvSpPr>
          <p:spPr>
            <a:xfrm>
              <a:off x="1676700" y="7902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フリーフォーム263"/>
            <p:cNvSpPr/>
            <p:nvPr/>
          </p:nvSpPr>
          <p:spPr>
            <a:xfrm>
              <a:off x="1647000" y="10809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line 264"/>
            <p:cNvSpPr/>
            <p:nvPr/>
          </p:nvSpPr>
          <p:spPr>
            <a:xfrm rot="21600000" flipV="1">
              <a:off x="1666800" y="9162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1811700" y="659700"/>
              <a:ext cx="0" cy="144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1811700" y="2012400"/>
              <a:ext cx="0" cy="13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1653300" y="16218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フリーフォーム268"/>
            <p:cNvSpPr/>
            <p:nvPr/>
          </p:nvSpPr>
          <p:spPr>
            <a:xfrm>
              <a:off x="1676700" y="19017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フリーフォーム269"/>
            <p:cNvSpPr/>
            <p:nvPr/>
          </p:nvSpPr>
          <p:spPr>
            <a:xfrm>
              <a:off x="1647000" y="14067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1" name="line 270"/>
            <p:cNvSpPr/>
            <p:nvPr/>
          </p:nvSpPr>
          <p:spPr>
            <a:xfrm>
              <a:off x="1666800" y="17847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2" name=""/>
            <p:cNvSpPr/>
            <p:nvPr/>
          </p:nvSpPr>
          <p:spPr>
            <a:xfrm rot="16200000">
              <a:off x="2564100" y="14724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273" name="line 272"/>
            <p:cNvSpPr/>
            <p:nvPr/>
          </p:nvSpPr>
          <p:spPr>
            <a:xfrm>
              <a:off x="1528200" y="1408500"/>
              <a:ext cx="1395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4" name="rect 273"/>
            <p:cNvSpPr/>
            <p:nvPr/>
          </p:nvSpPr>
          <p:spPr>
            <a:xfrm rot="16200937">
              <a:off x="1977300" y="11313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5" name="rect 274"/>
            <p:cNvSpPr/>
            <p:nvPr/>
          </p:nvSpPr>
          <p:spPr>
            <a:xfrm rot="16200937">
              <a:off x="1541700" y="13617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6" name="line 275"/>
            <p:cNvSpPr/>
            <p:nvPr/>
          </p:nvSpPr>
          <p:spPr>
            <a:xfrm>
              <a:off x="1826100" y="1635300"/>
              <a:ext cx="56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7" name="line 276"/>
            <p:cNvSpPr/>
            <p:nvPr/>
          </p:nvSpPr>
          <p:spPr>
            <a:xfrm>
              <a:off x="1709100" y="1646100"/>
              <a:ext cx="20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line 277"/>
            <p:cNvSpPr/>
            <p:nvPr/>
          </p:nvSpPr>
          <p:spPr>
            <a:xfrm>
              <a:off x="1826100" y="1181700"/>
              <a:ext cx="55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rect 278"/>
            <p:cNvSpPr/>
            <p:nvPr/>
          </p:nvSpPr>
          <p:spPr>
            <a:xfrm rot="16200937">
              <a:off x="2565000" y="17775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rect 279"/>
            <p:cNvSpPr/>
            <p:nvPr/>
          </p:nvSpPr>
          <p:spPr>
            <a:xfrm rot="16200937">
              <a:off x="2565000" y="9135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81" name="グループ化280"/>
          <p:cNvGrpSpPr/>
          <p:nvPr/>
        </p:nvGrpSpPr>
        <p:grpSpPr>
          <a:xfrm>
            <a:off x="2923200" y="659700"/>
            <a:ext cx="1439100" cy="1483200"/>
            <a:chOff x="2923200" y="659700"/>
            <a:chExt cx="1439100" cy="1483200"/>
          </a:xfrm>
        </p:grpSpPr>
        <p:sp>
          <p:nvSpPr>
            <p:cNvPr id="282" name="line 281"/>
            <p:cNvSpPr/>
            <p:nvPr/>
          </p:nvSpPr>
          <p:spPr>
            <a:xfrm rot="21600000" flipV="1">
              <a:off x="3154500" y="687600"/>
              <a:ext cx="38700" cy="48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フリーフォーム282"/>
            <p:cNvSpPr/>
            <p:nvPr/>
          </p:nvSpPr>
          <p:spPr>
            <a:xfrm>
              <a:off x="3176100" y="822600"/>
              <a:ext cx="72000" cy="82800"/>
            </a:xfrm>
            <a:custGeom>
              <a:pathLst>
                <a:path w="80" h="92">
                  <a:moveTo>
                    <a:pt x="0" y="92"/>
                  </a:moveTo>
                  <a:cubicBezTo>
                    <a:pt x="2" y="82"/>
                    <a:pt x="4" y="73"/>
                    <a:pt x="6" y="64"/>
                  </a:cubicBezTo>
                  <a:cubicBezTo>
                    <a:pt x="8" y="57"/>
                    <a:pt x="9" y="50"/>
                    <a:pt x="12" y="43"/>
                  </a:cubicBezTo>
                  <a:cubicBezTo>
                    <a:pt x="16" y="34"/>
                    <a:pt x="21" y="25"/>
                    <a:pt x="28" y="18"/>
                  </a:cubicBezTo>
                  <a:cubicBezTo>
                    <a:pt x="33" y="12"/>
                    <a:pt x="39" y="7"/>
                    <a:pt x="46" y="5"/>
                  </a:cubicBezTo>
                  <a:cubicBezTo>
                    <a:pt x="57" y="1"/>
                    <a:pt x="69" y="0"/>
                    <a:pt x="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3248100" y="1110600"/>
              <a:ext cx="0" cy="29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フリーフォーム284"/>
            <p:cNvSpPr/>
            <p:nvPr/>
          </p:nvSpPr>
          <p:spPr>
            <a:xfrm>
              <a:off x="3157200" y="8226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フリーフォーム285"/>
            <p:cNvSpPr/>
            <p:nvPr/>
          </p:nvSpPr>
          <p:spPr>
            <a:xfrm>
              <a:off x="3708900" y="822600"/>
              <a:ext cx="33300" cy="33300"/>
            </a:xfrm>
            <a:custGeom>
              <a:pathLst>
                <a:path w="37" h="37">
                  <a:moveTo>
                    <a:pt x="0" y="0"/>
                  </a:moveTo>
                  <a:cubicBezTo>
                    <a:pt x="20" y="0"/>
                    <a:pt x="37" y="17"/>
                    <a:pt x="37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フリーフォーム286"/>
            <p:cNvSpPr/>
            <p:nvPr/>
          </p:nvSpPr>
          <p:spPr>
            <a:xfrm>
              <a:off x="3742200" y="855900"/>
              <a:ext cx="0" cy="400500"/>
            </a:xfrm>
            <a:custGeom>
              <a:pathLst>
                <a:path w="21600" h="445">
                  <a:moveTo>
                    <a:pt x="0" y="0"/>
                  </a:moveTo>
                  <a:cubicBezTo>
                    <a:pt x="0" y="0"/>
                    <a:pt x="0" y="445"/>
                    <a:pt x="0" y="4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line 287"/>
            <p:cNvSpPr/>
            <p:nvPr/>
          </p:nvSpPr>
          <p:spPr>
            <a:xfrm>
              <a:off x="3248100" y="682200"/>
              <a:ext cx="0" cy="18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フリーフォーム288"/>
            <p:cNvSpPr/>
            <p:nvPr/>
          </p:nvSpPr>
          <p:spPr>
            <a:xfrm>
              <a:off x="4059900" y="874800"/>
              <a:ext cx="88200" cy="203400"/>
            </a:xfrm>
            <a:custGeom>
              <a:pathLst>
                <a:path w="98" h="226">
                  <a:moveTo>
                    <a:pt x="20" y="226"/>
                  </a:moveTo>
                  <a:cubicBezTo>
                    <a:pt x="9" y="226"/>
                    <a:pt x="0" y="217"/>
                    <a:pt x="0" y="206"/>
                  </a:cubicBezTo>
                  <a:cubicBezTo>
                    <a:pt x="0" y="206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78" y="0"/>
                    <a:pt x="78" y="0"/>
                  </a:cubicBezTo>
                  <a:cubicBezTo>
                    <a:pt x="89" y="0"/>
                    <a:pt x="98" y="9"/>
                    <a:pt x="98" y="20"/>
                  </a:cubicBezTo>
                  <a:cubicBezTo>
                    <a:pt x="98" y="20"/>
                    <a:pt x="98" y="206"/>
                    <a:pt x="98" y="206"/>
                  </a:cubicBezTo>
                  <a:cubicBezTo>
                    <a:pt x="98" y="217"/>
                    <a:pt x="89" y="226"/>
                    <a:pt x="78" y="226"/>
                  </a:cubicBezTo>
                  <a:cubicBezTo>
                    <a:pt x="78" y="226"/>
                    <a:pt x="20" y="226"/>
                    <a:pt x="20" y="22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0" name="rect 289"/>
            <p:cNvSpPr/>
            <p:nvPr/>
          </p:nvSpPr>
          <p:spPr>
            <a:xfrm rot="16200937">
              <a:off x="4065300" y="10026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1" name="rect 290"/>
            <p:cNvSpPr/>
            <p:nvPr/>
          </p:nvSpPr>
          <p:spPr>
            <a:xfrm rot="16200937">
              <a:off x="4068900" y="9108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2" name="line 291"/>
            <p:cNvSpPr/>
            <p:nvPr/>
          </p:nvSpPr>
          <p:spPr>
            <a:xfrm>
              <a:off x="3154500" y="1646100"/>
              <a:ext cx="39600" cy="49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3" name="フリーフォーム292"/>
            <p:cNvSpPr/>
            <p:nvPr/>
          </p:nvSpPr>
          <p:spPr>
            <a:xfrm>
              <a:off x="3176100" y="1911600"/>
              <a:ext cx="72000" cy="82800"/>
            </a:xfrm>
            <a:custGeom>
              <a:pathLst>
                <a:path w="80" h="92">
                  <a:moveTo>
                    <a:pt x="0" y="0"/>
                  </a:moveTo>
                  <a:cubicBezTo>
                    <a:pt x="2" y="10"/>
                    <a:pt x="4" y="19"/>
                    <a:pt x="6" y="28"/>
                  </a:cubicBezTo>
                  <a:cubicBezTo>
                    <a:pt x="8" y="35"/>
                    <a:pt x="9" y="42"/>
                    <a:pt x="12" y="49"/>
                  </a:cubicBezTo>
                  <a:cubicBezTo>
                    <a:pt x="16" y="58"/>
                    <a:pt x="21" y="67"/>
                    <a:pt x="28" y="74"/>
                  </a:cubicBezTo>
                  <a:cubicBezTo>
                    <a:pt x="33" y="80"/>
                    <a:pt x="39" y="85"/>
                    <a:pt x="46" y="87"/>
                  </a:cubicBezTo>
                  <a:cubicBezTo>
                    <a:pt x="57" y="91"/>
                    <a:pt x="69" y="92"/>
                    <a:pt x="80" y="9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4" name="line 293"/>
            <p:cNvSpPr/>
            <p:nvPr/>
          </p:nvSpPr>
          <p:spPr>
            <a:xfrm>
              <a:off x="3248100" y="1408500"/>
              <a:ext cx="0" cy="309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5" name="フリーフォーム294"/>
            <p:cNvSpPr/>
            <p:nvPr/>
          </p:nvSpPr>
          <p:spPr>
            <a:xfrm>
              <a:off x="3148200" y="19944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6" name="フリーフォーム295"/>
            <p:cNvSpPr/>
            <p:nvPr/>
          </p:nvSpPr>
          <p:spPr>
            <a:xfrm>
              <a:off x="3708900" y="1961100"/>
              <a:ext cx="33300" cy="33300"/>
            </a:xfrm>
            <a:custGeom>
              <a:pathLst>
                <a:path w="37" h="37">
                  <a:moveTo>
                    <a:pt x="0" y="37"/>
                  </a:moveTo>
                  <a:cubicBezTo>
                    <a:pt x="20" y="37"/>
                    <a:pt x="37" y="20"/>
                    <a:pt x="37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7" name="フリーフォーム296"/>
            <p:cNvSpPr/>
            <p:nvPr/>
          </p:nvSpPr>
          <p:spPr>
            <a:xfrm>
              <a:off x="3742200" y="1574100"/>
              <a:ext cx="0" cy="387000"/>
            </a:xfrm>
            <a:custGeom>
              <a:pathLst>
                <a:path w="21600" h="430">
                  <a:moveTo>
                    <a:pt x="0" y="430"/>
                  </a:moveTo>
                  <a:cubicBezTo>
                    <a:pt x="0" y="4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8" name="line 297"/>
            <p:cNvSpPr/>
            <p:nvPr/>
          </p:nvSpPr>
          <p:spPr>
            <a:xfrm>
              <a:off x="3248100" y="19233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9" name="フリーフォーム298"/>
            <p:cNvSpPr/>
            <p:nvPr/>
          </p:nvSpPr>
          <p:spPr>
            <a:xfrm>
              <a:off x="4059900" y="1738800"/>
              <a:ext cx="88200" cy="203400"/>
            </a:xfrm>
            <a:custGeom>
              <a:pathLst>
                <a:path w="98" h="22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0"/>
                    <a:pt x="0" y="206"/>
                    <a:pt x="0" y="206"/>
                  </a:cubicBezTo>
                  <a:cubicBezTo>
                    <a:pt x="0" y="217"/>
                    <a:pt x="9" y="226"/>
                    <a:pt x="20" y="226"/>
                  </a:cubicBezTo>
                  <a:cubicBezTo>
                    <a:pt x="20" y="226"/>
                    <a:pt x="78" y="226"/>
                    <a:pt x="78" y="226"/>
                  </a:cubicBezTo>
                  <a:cubicBezTo>
                    <a:pt x="89" y="226"/>
                    <a:pt x="98" y="217"/>
                    <a:pt x="98" y="206"/>
                  </a:cubicBezTo>
                  <a:cubicBezTo>
                    <a:pt x="98" y="206"/>
                    <a:pt x="98" y="20"/>
                    <a:pt x="98" y="20"/>
                  </a:cubicBezTo>
                  <a:cubicBezTo>
                    <a:pt x="98" y="9"/>
                    <a:pt x="89" y="0"/>
                    <a:pt x="78" y="0"/>
                  </a:cubicBezTo>
                  <a:cubicBezTo>
                    <a:pt x="78" y="0"/>
                    <a:pt x="20" y="0"/>
                    <a:pt x="2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rect 299"/>
            <p:cNvSpPr/>
            <p:nvPr/>
          </p:nvSpPr>
          <p:spPr>
            <a:xfrm rot="5399062">
              <a:off x="4065300" y="17784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rect 300"/>
            <p:cNvSpPr/>
            <p:nvPr/>
          </p:nvSpPr>
          <p:spPr>
            <a:xfrm rot="5399062">
              <a:off x="4068900" y="18702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line 301"/>
            <p:cNvSpPr/>
            <p:nvPr/>
          </p:nvSpPr>
          <p:spPr>
            <a:xfrm>
              <a:off x="4233600" y="6597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line 302"/>
            <p:cNvSpPr/>
            <p:nvPr/>
          </p:nvSpPr>
          <p:spPr>
            <a:xfrm>
              <a:off x="3154500" y="11709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line 303"/>
            <p:cNvSpPr/>
            <p:nvPr/>
          </p:nvSpPr>
          <p:spPr>
            <a:xfrm>
              <a:off x="3113100" y="8046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5" name="line 304"/>
            <p:cNvSpPr/>
            <p:nvPr/>
          </p:nvSpPr>
          <p:spPr>
            <a:xfrm>
              <a:off x="3122100" y="20124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6" name="line 305"/>
            <p:cNvSpPr/>
            <p:nvPr/>
          </p:nvSpPr>
          <p:spPr>
            <a:xfrm>
              <a:off x="3708900" y="802800"/>
              <a:ext cx="0" cy="6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line 306"/>
            <p:cNvSpPr/>
            <p:nvPr/>
          </p:nvSpPr>
          <p:spPr>
            <a:xfrm>
              <a:off x="3708900" y="19449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line 307"/>
            <p:cNvSpPr/>
            <p:nvPr/>
          </p:nvSpPr>
          <p:spPr>
            <a:xfrm>
              <a:off x="3720600" y="1961100"/>
              <a:ext cx="5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line 308"/>
            <p:cNvSpPr/>
            <p:nvPr/>
          </p:nvSpPr>
          <p:spPr>
            <a:xfrm>
              <a:off x="3713400" y="855900"/>
              <a:ext cx="6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0" name="line 309"/>
            <p:cNvSpPr/>
            <p:nvPr/>
          </p:nvSpPr>
          <p:spPr>
            <a:xfrm>
              <a:off x="4233600" y="788400"/>
              <a:ext cx="0" cy="1240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1" name="line 310"/>
            <p:cNvSpPr/>
            <p:nvPr/>
          </p:nvSpPr>
          <p:spPr>
            <a:xfrm>
              <a:off x="3233700" y="2028600"/>
              <a:ext cx="11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2" name="line 311"/>
            <p:cNvSpPr/>
            <p:nvPr/>
          </p:nvSpPr>
          <p:spPr>
            <a:xfrm>
              <a:off x="3233700" y="788400"/>
              <a:ext cx="111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3" name="line 312"/>
            <p:cNvSpPr/>
            <p:nvPr/>
          </p:nvSpPr>
          <p:spPr>
            <a:xfrm rot="21600000" flipV="1">
              <a:off x="3075300" y="10323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4" name="フリーフォーム313"/>
            <p:cNvSpPr/>
            <p:nvPr/>
          </p:nvSpPr>
          <p:spPr>
            <a:xfrm>
              <a:off x="3098700" y="7902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5" name="フリーフォーム314"/>
            <p:cNvSpPr/>
            <p:nvPr/>
          </p:nvSpPr>
          <p:spPr>
            <a:xfrm>
              <a:off x="3069000" y="10809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6" name="line 315"/>
            <p:cNvSpPr/>
            <p:nvPr/>
          </p:nvSpPr>
          <p:spPr>
            <a:xfrm rot="21600000" flipV="1">
              <a:off x="3088800" y="9162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7" name="line 316"/>
            <p:cNvSpPr/>
            <p:nvPr/>
          </p:nvSpPr>
          <p:spPr>
            <a:xfrm>
              <a:off x="3075300" y="16218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8" name="フリーフォーム317"/>
            <p:cNvSpPr/>
            <p:nvPr/>
          </p:nvSpPr>
          <p:spPr>
            <a:xfrm>
              <a:off x="3098700" y="19017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9" name="フリーフォーム318"/>
            <p:cNvSpPr/>
            <p:nvPr/>
          </p:nvSpPr>
          <p:spPr>
            <a:xfrm>
              <a:off x="3069000" y="14067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0" name="line 319"/>
            <p:cNvSpPr/>
            <p:nvPr/>
          </p:nvSpPr>
          <p:spPr>
            <a:xfrm>
              <a:off x="3088800" y="17847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1" name=""/>
            <p:cNvSpPr/>
            <p:nvPr/>
          </p:nvSpPr>
          <p:spPr>
            <a:xfrm rot="16200000">
              <a:off x="3906000" y="14400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322" name="line 321"/>
            <p:cNvSpPr/>
            <p:nvPr/>
          </p:nvSpPr>
          <p:spPr>
            <a:xfrm>
              <a:off x="2923200" y="1408500"/>
              <a:ext cx="143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3" name="line 322"/>
            <p:cNvSpPr/>
            <p:nvPr/>
          </p:nvSpPr>
          <p:spPr>
            <a:xfrm>
              <a:off x="3154500" y="1635300"/>
              <a:ext cx="14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4" name="line 323"/>
            <p:cNvSpPr/>
            <p:nvPr/>
          </p:nvSpPr>
          <p:spPr>
            <a:xfrm>
              <a:off x="3698100" y="1635300"/>
              <a:ext cx="66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5" name="line 324"/>
            <p:cNvSpPr/>
            <p:nvPr/>
          </p:nvSpPr>
          <p:spPr>
            <a:xfrm>
              <a:off x="3154500" y="1181700"/>
              <a:ext cx="145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line 325"/>
            <p:cNvSpPr/>
            <p:nvPr/>
          </p:nvSpPr>
          <p:spPr>
            <a:xfrm>
              <a:off x="3702600" y="1181700"/>
              <a:ext cx="62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7" name="line 326"/>
            <p:cNvSpPr/>
            <p:nvPr/>
          </p:nvSpPr>
          <p:spPr>
            <a:xfrm>
              <a:off x="4206600" y="1110600"/>
              <a:ext cx="0" cy="609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28" name="グループ化327"/>
          <p:cNvGrpSpPr/>
          <p:nvPr/>
        </p:nvGrpSpPr>
        <p:grpSpPr>
          <a:xfrm>
            <a:off x="133200" y="2142900"/>
            <a:ext cx="1410300" cy="1483200"/>
            <a:chOff x="133200" y="2142900"/>
            <a:chExt cx="1410300" cy="1483200"/>
          </a:xfrm>
        </p:grpSpPr>
        <p:sp>
          <p:nvSpPr>
            <p:cNvPr id="329" name="line 328"/>
            <p:cNvSpPr/>
            <p:nvPr/>
          </p:nvSpPr>
          <p:spPr>
            <a:xfrm>
              <a:off x="431100" y="26541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line 329"/>
            <p:cNvSpPr/>
            <p:nvPr/>
          </p:nvSpPr>
          <p:spPr>
            <a:xfrm>
              <a:off x="1416600" y="26541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フリーフォーム330"/>
            <p:cNvSpPr/>
            <p:nvPr/>
          </p:nvSpPr>
          <p:spPr>
            <a:xfrm>
              <a:off x="315000" y="2654100"/>
              <a:ext cx="207000" cy="0"/>
            </a:xfrm>
            <a:custGeom>
              <a:pathLst>
                <a:path w="230" h="21600">
                  <a:moveTo>
                    <a:pt x="230" y="0"/>
                  </a:moveTo>
                  <a:cubicBezTo>
                    <a:pt x="230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line 331"/>
            <p:cNvSpPr/>
            <p:nvPr/>
          </p:nvSpPr>
          <p:spPr>
            <a:xfrm>
              <a:off x="488700" y="2305800"/>
              <a:ext cx="0" cy="34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フリーフォーム332"/>
            <p:cNvSpPr/>
            <p:nvPr/>
          </p:nvSpPr>
          <p:spPr>
            <a:xfrm>
              <a:off x="412200" y="3176100"/>
              <a:ext cx="57600" cy="241200"/>
            </a:xfrm>
            <a:custGeom>
              <a:pathLst>
                <a:path w="64" h="268">
                  <a:moveTo>
                    <a:pt x="28" y="268"/>
                  </a:moveTo>
                  <a:cubicBezTo>
                    <a:pt x="13" y="268"/>
                    <a:pt x="0" y="255"/>
                    <a:pt x="0" y="240"/>
                  </a:cubicBezTo>
                  <a:cubicBezTo>
                    <a:pt x="0" y="240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36" y="0"/>
                    <a:pt x="36" y="0"/>
                  </a:cubicBezTo>
                  <a:cubicBezTo>
                    <a:pt x="51" y="0"/>
                    <a:pt x="64" y="13"/>
                    <a:pt x="64" y="28"/>
                  </a:cubicBezTo>
                  <a:cubicBezTo>
                    <a:pt x="64" y="28"/>
                    <a:pt x="64" y="240"/>
                    <a:pt x="64" y="240"/>
                  </a:cubicBezTo>
                  <a:cubicBezTo>
                    <a:pt x="64" y="255"/>
                    <a:pt x="51" y="268"/>
                    <a:pt x="36" y="268"/>
                  </a:cubicBezTo>
                  <a:cubicBezTo>
                    <a:pt x="36" y="268"/>
                    <a:pt x="28" y="268"/>
                    <a:pt x="28" y="26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line 333"/>
            <p:cNvSpPr/>
            <p:nvPr/>
          </p:nvSpPr>
          <p:spPr>
            <a:xfrm>
              <a:off x="431100" y="28917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line 334"/>
            <p:cNvSpPr/>
            <p:nvPr/>
          </p:nvSpPr>
          <p:spPr>
            <a:xfrm>
              <a:off x="1416600" y="28917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フリーフォーム335"/>
            <p:cNvSpPr/>
            <p:nvPr/>
          </p:nvSpPr>
          <p:spPr>
            <a:xfrm>
              <a:off x="337500" y="3129300"/>
              <a:ext cx="93600" cy="0"/>
            </a:xfrm>
            <a:custGeom>
              <a:pathLst>
                <a:path w="104" h="21600">
                  <a:moveTo>
                    <a:pt x="104" y="0"/>
                  </a:moveTo>
                  <a:cubicBezTo>
                    <a:pt x="104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488700" y="3131100"/>
              <a:ext cx="0" cy="34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337500" y="26541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line 338"/>
            <p:cNvSpPr/>
            <p:nvPr/>
          </p:nvSpPr>
          <p:spPr>
            <a:xfrm>
              <a:off x="296100" y="22878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305100" y="3495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431100" y="30177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431100" y="27657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line 342"/>
            <p:cNvSpPr/>
            <p:nvPr/>
          </p:nvSpPr>
          <p:spPr>
            <a:xfrm>
              <a:off x="986400" y="27657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フリーフォーム343"/>
            <p:cNvSpPr/>
            <p:nvPr/>
          </p:nvSpPr>
          <p:spPr>
            <a:xfrm>
              <a:off x="889200" y="3423600"/>
              <a:ext cx="36000" cy="36000"/>
            </a:xfrm>
            <a:custGeom>
              <a:pathLst>
                <a:path w="40" h="40">
                  <a:moveTo>
                    <a:pt x="0" y="40"/>
                  </a:moveTo>
                  <a:cubicBezTo>
                    <a:pt x="22" y="40"/>
                    <a:pt x="40" y="2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フリーフォーム344"/>
            <p:cNvSpPr/>
            <p:nvPr/>
          </p:nvSpPr>
          <p:spPr>
            <a:xfrm>
              <a:off x="925200" y="3096900"/>
              <a:ext cx="0" cy="326700"/>
            </a:xfrm>
            <a:custGeom>
              <a:pathLst>
                <a:path w="21600" h="363">
                  <a:moveTo>
                    <a:pt x="0" y="363"/>
                  </a:moveTo>
                  <a:cubicBezTo>
                    <a:pt x="0" y="36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フリーフォーム345"/>
            <p:cNvSpPr/>
            <p:nvPr/>
          </p:nvSpPr>
          <p:spPr>
            <a:xfrm>
              <a:off x="429300" y="2323800"/>
              <a:ext cx="459900" cy="0"/>
            </a:xfrm>
            <a:custGeom>
              <a:pathLst>
                <a:path w="511" h="21600">
                  <a:moveTo>
                    <a:pt x="0" y="0"/>
                  </a:moveTo>
                  <a:cubicBezTo>
                    <a:pt x="0" y="0"/>
                    <a:pt x="511" y="0"/>
                    <a:pt x="511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フリーフォーム346"/>
            <p:cNvSpPr/>
            <p:nvPr/>
          </p:nvSpPr>
          <p:spPr>
            <a:xfrm>
              <a:off x="889200" y="23238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フリーフォーム347"/>
            <p:cNvSpPr/>
            <p:nvPr/>
          </p:nvSpPr>
          <p:spPr>
            <a:xfrm>
              <a:off x="925200" y="2359800"/>
              <a:ext cx="0" cy="339300"/>
            </a:xfrm>
            <a:custGeom>
              <a:pathLst>
                <a:path w="21600" h="377">
                  <a:moveTo>
                    <a:pt x="0" y="0"/>
                  </a:moveTo>
                  <a:cubicBezTo>
                    <a:pt x="0" y="0"/>
                    <a:pt x="0" y="377"/>
                    <a:pt x="0" y="37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432000" y="34596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rect 349"/>
            <p:cNvSpPr/>
            <p:nvPr/>
          </p:nvSpPr>
          <p:spPr>
            <a:xfrm rot="16200937">
              <a:off x="320400" y="32679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384300" y="3201300"/>
              <a:ext cx="1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line 351"/>
            <p:cNvSpPr/>
            <p:nvPr/>
          </p:nvSpPr>
          <p:spPr>
            <a:xfrm>
              <a:off x="384300" y="3392100"/>
              <a:ext cx="10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line 352"/>
            <p:cNvSpPr/>
            <p:nvPr/>
          </p:nvSpPr>
          <p:spPr>
            <a:xfrm>
              <a:off x="437400" y="33921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line 353"/>
            <p:cNvSpPr/>
            <p:nvPr/>
          </p:nvSpPr>
          <p:spPr>
            <a:xfrm>
              <a:off x="437400" y="31536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line 354"/>
            <p:cNvSpPr/>
            <p:nvPr/>
          </p:nvSpPr>
          <p:spPr>
            <a:xfrm>
              <a:off x="909000" y="2359800"/>
              <a:ext cx="6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889200" y="2298600"/>
              <a:ext cx="0" cy="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889200" y="3443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876600" y="34236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1416600" y="21429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416700" y="35118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416700" y="2271600"/>
              <a:ext cx="112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 rot="21600000" flipV="1">
              <a:off x="258300" y="25155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フリーフォーム362"/>
            <p:cNvSpPr/>
            <p:nvPr/>
          </p:nvSpPr>
          <p:spPr>
            <a:xfrm>
              <a:off x="281700" y="22734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フリーフォーム363"/>
            <p:cNvSpPr/>
            <p:nvPr/>
          </p:nvSpPr>
          <p:spPr>
            <a:xfrm>
              <a:off x="252000" y="25641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line 364"/>
            <p:cNvSpPr/>
            <p:nvPr/>
          </p:nvSpPr>
          <p:spPr>
            <a:xfrm rot="21600000" flipV="1">
              <a:off x="271800" y="23994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line 365"/>
            <p:cNvSpPr/>
            <p:nvPr/>
          </p:nvSpPr>
          <p:spPr>
            <a:xfrm>
              <a:off x="416700" y="2142900"/>
              <a:ext cx="0" cy="144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line 366"/>
            <p:cNvSpPr/>
            <p:nvPr/>
          </p:nvSpPr>
          <p:spPr>
            <a:xfrm>
              <a:off x="416700" y="3495600"/>
              <a:ext cx="0" cy="13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line 367"/>
            <p:cNvSpPr/>
            <p:nvPr/>
          </p:nvSpPr>
          <p:spPr>
            <a:xfrm>
              <a:off x="258300" y="31050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フリーフォーム368"/>
            <p:cNvSpPr/>
            <p:nvPr/>
          </p:nvSpPr>
          <p:spPr>
            <a:xfrm>
              <a:off x="281700" y="33849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フリーフォーム369"/>
            <p:cNvSpPr/>
            <p:nvPr/>
          </p:nvSpPr>
          <p:spPr>
            <a:xfrm>
              <a:off x="252000" y="28899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271800" y="32679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"/>
            <p:cNvSpPr/>
            <p:nvPr/>
          </p:nvSpPr>
          <p:spPr>
            <a:xfrm rot="16200000">
              <a:off x="1169100" y="29556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133200" y="2891700"/>
              <a:ext cx="1395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rect 373"/>
            <p:cNvSpPr/>
            <p:nvPr/>
          </p:nvSpPr>
          <p:spPr>
            <a:xfrm rot="16200937">
              <a:off x="582300" y="26145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rect 374"/>
            <p:cNvSpPr/>
            <p:nvPr/>
          </p:nvSpPr>
          <p:spPr>
            <a:xfrm rot="16200937">
              <a:off x="146700" y="28449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431100" y="3118500"/>
              <a:ext cx="56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314100" y="3129300"/>
              <a:ext cx="20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431100" y="2664900"/>
              <a:ext cx="55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rect 378"/>
            <p:cNvSpPr/>
            <p:nvPr/>
          </p:nvSpPr>
          <p:spPr>
            <a:xfrm rot="16200937">
              <a:off x="1170000" y="32607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rect 379"/>
            <p:cNvSpPr/>
            <p:nvPr/>
          </p:nvSpPr>
          <p:spPr>
            <a:xfrm rot="16200937">
              <a:off x="1170000" y="23967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81" name="グループ化380"/>
          <p:cNvGrpSpPr/>
          <p:nvPr/>
        </p:nvGrpSpPr>
        <p:grpSpPr>
          <a:xfrm>
            <a:off x="1528200" y="2142900"/>
            <a:ext cx="1410300" cy="1483200"/>
            <a:chOff x="1528200" y="2142900"/>
            <a:chExt cx="1410300" cy="1483200"/>
          </a:xfrm>
        </p:grpSpPr>
        <p:sp>
          <p:nvSpPr>
            <p:cNvPr id="382" name="line 381"/>
            <p:cNvSpPr/>
            <p:nvPr/>
          </p:nvSpPr>
          <p:spPr>
            <a:xfrm>
              <a:off x="1826100" y="26541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2811600" y="26541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フリーフォーム383"/>
            <p:cNvSpPr/>
            <p:nvPr/>
          </p:nvSpPr>
          <p:spPr>
            <a:xfrm>
              <a:off x="1710000" y="2654100"/>
              <a:ext cx="207000" cy="0"/>
            </a:xfrm>
            <a:custGeom>
              <a:pathLst>
                <a:path w="230" h="21600">
                  <a:moveTo>
                    <a:pt x="230" y="0"/>
                  </a:moveTo>
                  <a:cubicBezTo>
                    <a:pt x="230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1883700" y="2305800"/>
              <a:ext cx="0" cy="34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フリーフォーム385"/>
            <p:cNvSpPr/>
            <p:nvPr/>
          </p:nvSpPr>
          <p:spPr>
            <a:xfrm>
              <a:off x="1807200" y="3176100"/>
              <a:ext cx="57600" cy="241200"/>
            </a:xfrm>
            <a:custGeom>
              <a:pathLst>
                <a:path w="64" h="268">
                  <a:moveTo>
                    <a:pt x="28" y="268"/>
                  </a:moveTo>
                  <a:cubicBezTo>
                    <a:pt x="13" y="268"/>
                    <a:pt x="0" y="255"/>
                    <a:pt x="0" y="240"/>
                  </a:cubicBezTo>
                  <a:cubicBezTo>
                    <a:pt x="0" y="240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36" y="0"/>
                    <a:pt x="36" y="0"/>
                  </a:cubicBezTo>
                  <a:cubicBezTo>
                    <a:pt x="51" y="0"/>
                    <a:pt x="64" y="13"/>
                    <a:pt x="64" y="28"/>
                  </a:cubicBezTo>
                  <a:cubicBezTo>
                    <a:pt x="64" y="28"/>
                    <a:pt x="64" y="240"/>
                    <a:pt x="64" y="240"/>
                  </a:cubicBezTo>
                  <a:cubicBezTo>
                    <a:pt x="64" y="255"/>
                    <a:pt x="51" y="268"/>
                    <a:pt x="36" y="268"/>
                  </a:cubicBezTo>
                  <a:cubicBezTo>
                    <a:pt x="36" y="268"/>
                    <a:pt x="28" y="268"/>
                    <a:pt x="28" y="26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line 386"/>
            <p:cNvSpPr/>
            <p:nvPr/>
          </p:nvSpPr>
          <p:spPr>
            <a:xfrm>
              <a:off x="1826100" y="28917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8" name="line 387"/>
            <p:cNvSpPr/>
            <p:nvPr/>
          </p:nvSpPr>
          <p:spPr>
            <a:xfrm>
              <a:off x="2811600" y="2891700"/>
              <a:ext cx="0" cy="237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9" name="フリーフォーム388"/>
            <p:cNvSpPr/>
            <p:nvPr/>
          </p:nvSpPr>
          <p:spPr>
            <a:xfrm>
              <a:off x="1732500" y="3129300"/>
              <a:ext cx="93600" cy="0"/>
            </a:xfrm>
            <a:custGeom>
              <a:pathLst>
                <a:path w="104" h="21600">
                  <a:moveTo>
                    <a:pt x="104" y="0"/>
                  </a:moveTo>
                  <a:cubicBezTo>
                    <a:pt x="104" y="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line 389"/>
            <p:cNvSpPr/>
            <p:nvPr/>
          </p:nvSpPr>
          <p:spPr>
            <a:xfrm>
              <a:off x="1883700" y="3131100"/>
              <a:ext cx="0" cy="34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1" name="line 390"/>
            <p:cNvSpPr/>
            <p:nvPr/>
          </p:nvSpPr>
          <p:spPr>
            <a:xfrm>
              <a:off x="1732500" y="26541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line 391"/>
            <p:cNvSpPr/>
            <p:nvPr/>
          </p:nvSpPr>
          <p:spPr>
            <a:xfrm>
              <a:off x="1691100" y="22878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line 392"/>
            <p:cNvSpPr/>
            <p:nvPr/>
          </p:nvSpPr>
          <p:spPr>
            <a:xfrm>
              <a:off x="1700100" y="3495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1826100" y="30177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1826100" y="2765700"/>
              <a:ext cx="555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2381400" y="27657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フリーフォーム396"/>
            <p:cNvSpPr/>
            <p:nvPr/>
          </p:nvSpPr>
          <p:spPr>
            <a:xfrm>
              <a:off x="2284200" y="3423600"/>
              <a:ext cx="36000" cy="36000"/>
            </a:xfrm>
            <a:custGeom>
              <a:pathLst>
                <a:path w="40" h="40">
                  <a:moveTo>
                    <a:pt x="0" y="40"/>
                  </a:moveTo>
                  <a:cubicBezTo>
                    <a:pt x="22" y="40"/>
                    <a:pt x="40" y="2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フリーフォーム397"/>
            <p:cNvSpPr/>
            <p:nvPr/>
          </p:nvSpPr>
          <p:spPr>
            <a:xfrm>
              <a:off x="2320200" y="3096900"/>
              <a:ext cx="0" cy="326700"/>
            </a:xfrm>
            <a:custGeom>
              <a:pathLst>
                <a:path w="21600" h="363">
                  <a:moveTo>
                    <a:pt x="0" y="363"/>
                  </a:moveTo>
                  <a:cubicBezTo>
                    <a:pt x="0" y="36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フリーフォーム398"/>
            <p:cNvSpPr/>
            <p:nvPr/>
          </p:nvSpPr>
          <p:spPr>
            <a:xfrm>
              <a:off x="1824300" y="2323800"/>
              <a:ext cx="459900" cy="0"/>
            </a:xfrm>
            <a:custGeom>
              <a:pathLst>
                <a:path w="511" h="21600">
                  <a:moveTo>
                    <a:pt x="0" y="0"/>
                  </a:moveTo>
                  <a:cubicBezTo>
                    <a:pt x="0" y="0"/>
                    <a:pt x="511" y="0"/>
                    <a:pt x="511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フリーフォーム399"/>
            <p:cNvSpPr/>
            <p:nvPr/>
          </p:nvSpPr>
          <p:spPr>
            <a:xfrm>
              <a:off x="2284200" y="23238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フリーフォーム400"/>
            <p:cNvSpPr/>
            <p:nvPr/>
          </p:nvSpPr>
          <p:spPr>
            <a:xfrm>
              <a:off x="2320200" y="2359800"/>
              <a:ext cx="0" cy="339300"/>
            </a:xfrm>
            <a:custGeom>
              <a:pathLst>
                <a:path w="21600" h="377">
                  <a:moveTo>
                    <a:pt x="0" y="0"/>
                  </a:moveTo>
                  <a:cubicBezTo>
                    <a:pt x="0" y="0"/>
                    <a:pt x="0" y="377"/>
                    <a:pt x="0" y="37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1827000" y="34596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3" name="rect 402"/>
            <p:cNvSpPr/>
            <p:nvPr/>
          </p:nvSpPr>
          <p:spPr>
            <a:xfrm rot="16200937">
              <a:off x="1715400" y="3267900"/>
              <a:ext cx="241200" cy="57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4" name="line 403"/>
            <p:cNvSpPr/>
            <p:nvPr/>
          </p:nvSpPr>
          <p:spPr>
            <a:xfrm>
              <a:off x="1779300" y="3201300"/>
              <a:ext cx="1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line 404"/>
            <p:cNvSpPr/>
            <p:nvPr/>
          </p:nvSpPr>
          <p:spPr>
            <a:xfrm>
              <a:off x="1779300" y="3392100"/>
              <a:ext cx="102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line 405"/>
            <p:cNvSpPr/>
            <p:nvPr/>
          </p:nvSpPr>
          <p:spPr>
            <a:xfrm>
              <a:off x="1832400" y="33921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1832400" y="3153600"/>
              <a:ext cx="0" cy="47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2304000" y="2359800"/>
              <a:ext cx="62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2284200" y="2298600"/>
              <a:ext cx="0" cy="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2284200" y="34434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line 410"/>
            <p:cNvSpPr/>
            <p:nvPr/>
          </p:nvSpPr>
          <p:spPr>
            <a:xfrm>
              <a:off x="2271600" y="3423600"/>
              <a:ext cx="1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2811600" y="21429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line 412"/>
            <p:cNvSpPr/>
            <p:nvPr/>
          </p:nvSpPr>
          <p:spPr>
            <a:xfrm>
              <a:off x="1811700" y="35118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1811700" y="2271600"/>
              <a:ext cx="112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 rot="21600000" flipV="1">
              <a:off x="1653300" y="25155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フリーフォーム415"/>
            <p:cNvSpPr/>
            <p:nvPr/>
          </p:nvSpPr>
          <p:spPr>
            <a:xfrm>
              <a:off x="1676700" y="22734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フリーフォーム416"/>
            <p:cNvSpPr/>
            <p:nvPr/>
          </p:nvSpPr>
          <p:spPr>
            <a:xfrm>
              <a:off x="1647000" y="25641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 rot="21600000" flipV="1">
              <a:off x="1666800" y="23994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1811700" y="2142900"/>
              <a:ext cx="0" cy="144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>
              <a:off x="1811700" y="3495600"/>
              <a:ext cx="0" cy="13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1653300" y="31050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フリーフォーム421"/>
            <p:cNvSpPr/>
            <p:nvPr/>
          </p:nvSpPr>
          <p:spPr>
            <a:xfrm>
              <a:off x="1676700" y="33849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フリーフォーム422"/>
            <p:cNvSpPr/>
            <p:nvPr/>
          </p:nvSpPr>
          <p:spPr>
            <a:xfrm>
              <a:off x="1647000" y="28899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1666800" y="32679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"/>
            <p:cNvSpPr/>
            <p:nvPr/>
          </p:nvSpPr>
          <p:spPr>
            <a:xfrm rot="16200000">
              <a:off x="2564100" y="29556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426" name="line 425"/>
            <p:cNvSpPr/>
            <p:nvPr/>
          </p:nvSpPr>
          <p:spPr>
            <a:xfrm>
              <a:off x="1528200" y="2891700"/>
              <a:ext cx="1395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7" name="rect 426"/>
            <p:cNvSpPr/>
            <p:nvPr/>
          </p:nvSpPr>
          <p:spPr>
            <a:xfrm rot="16200937">
              <a:off x="1977300" y="2614500"/>
              <a:ext cx="252000" cy="5553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rect 427"/>
            <p:cNvSpPr/>
            <p:nvPr/>
          </p:nvSpPr>
          <p:spPr>
            <a:xfrm rot="16200937">
              <a:off x="1541700" y="2844900"/>
              <a:ext cx="475200" cy="93600"/>
            </a:xfrm>
            <a:prstGeom prst="rect">
              <a:avLst/>
            </a:prstGeom>
            <a:pattFill prst="wdUpDiag">
              <a:fgClr>
                <a:srgbClr val="000000">
                  <a:alpha val="70000"/>
                </a:srgbClr>
              </a:fgClr>
              <a:bgClr>
                <a:srgbClr val="ffffff">
                  <a:alpha val="0"/>
                </a:srgbClr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1826100" y="3118500"/>
              <a:ext cx="56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>
              <a:off x="1709100" y="3129300"/>
              <a:ext cx="20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1826100" y="2664900"/>
              <a:ext cx="55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rect 431"/>
            <p:cNvSpPr/>
            <p:nvPr/>
          </p:nvSpPr>
          <p:spPr>
            <a:xfrm rot="16200937">
              <a:off x="2565000" y="32607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rect 432"/>
            <p:cNvSpPr/>
            <p:nvPr/>
          </p:nvSpPr>
          <p:spPr>
            <a:xfrm rot="16200937">
              <a:off x="2565000" y="2396700"/>
              <a:ext cx="234900" cy="12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4" name="グループ化433"/>
          <p:cNvGrpSpPr/>
          <p:nvPr/>
        </p:nvGrpSpPr>
        <p:grpSpPr>
          <a:xfrm>
            <a:off x="4360500" y="2142900"/>
            <a:ext cx="1439100" cy="1483200"/>
            <a:chOff x="4360500" y="2142900"/>
            <a:chExt cx="1439100" cy="1483200"/>
          </a:xfrm>
        </p:grpSpPr>
        <p:sp>
          <p:nvSpPr>
            <p:cNvPr id="435" name="line 434"/>
            <p:cNvSpPr/>
            <p:nvPr/>
          </p:nvSpPr>
          <p:spPr>
            <a:xfrm rot="21600000" flipV="1">
              <a:off x="4591800" y="2170800"/>
              <a:ext cx="38700" cy="48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フリーフォーム435"/>
            <p:cNvSpPr/>
            <p:nvPr/>
          </p:nvSpPr>
          <p:spPr>
            <a:xfrm>
              <a:off x="4613400" y="2305800"/>
              <a:ext cx="72000" cy="82800"/>
            </a:xfrm>
            <a:custGeom>
              <a:pathLst>
                <a:path w="80" h="92">
                  <a:moveTo>
                    <a:pt x="0" y="92"/>
                  </a:moveTo>
                  <a:cubicBezTo>
                    <a:pt x="2" y="82"/>
                    <a:pt x="4" y="73"/>
                    <a:pt x="6" y="64"/>
                  </a:cubicBezTo>
                  <a:cubicBezTo>
                    <a:pt x="8" y="57"/>
                    <a:pt x="9" y="50"/>
                    <a:pt x="12" y="43"/>
                  </a:cubicBezTo>
                  <a:cubicBezTo>
                    <a:pt x="16" y="34"/>
                    <a:pt x="21" y="25"/>
                    <a:pt x="28" y="18"/>
                  </a:cubicBezTo>
                  <a:cubicBezTo>
                    <a:pt x="33" y="12"/>
                    <a:pt x="39" y="7"/>
                    <a:pt x="46" y="5"/>
                  </a:cubicBezTo>
                  <a:cubicBezTo>
                    <a:pt x="57" y="1"/>
                    <a:pt x="69" y="0"/>
                    <a:pt x="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4685400" y="2593800"/>
              <a:ext cx="0" cy="29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フリーフォーム437"/>
            <p:cNvSpPr/>
            <p:nvPr/>
          </p:nvSpPr>
          <p:spPr>
            <a:xfrm>
              <a:off x="4594500" y="23058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フリーフォーム438"/>
            <p:cNvSpPr/>
            <p:nvPr/>
          </p:nvSpPr>
          <p:spPr>
            <a:xfrm>
              <a:off x="5146200" y="2305800"/>
              <a:ext cx="33300" cy="33300"/>
            </a:xfrm>
            <a:custGeom>
              <a:pathLst>
                <a:path w="37" h="37">
                  <a:moveTo>
                    <a:pt x="0" y="0"/>
                  </a:moveTo>
                  <a:cubicBezTo>
                    <a:pt x="20" y="0"/>
                    <a:pt x="37" y="17"/>
                    <a:pt x="37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フリーフォーム439"/>
            <p:cNvSpPr/>
            <p:nvPr/>
          </p:nvSpPr>
          <p:spPr>
            <a:xfrm>
              <a:off x="5179500" y="2339100"/>
              <a:ext cx="0" cy="400500"/>
            </a:xfrm>
            <a:custGeom>
              <a:pathLst>
                <a:path w="21600" h="445">
                  <a:moveTo>
                    <a:pt x="0" y="0"/>
                  </a:moveTo>
                  <a:cubicBezTo>
                    <a:pt x="0" y="0"/>
                    <a:pt x="0" y="445"/>
                    <a:pt x="0" y="4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4685400" y="2165400"/>
              <a:ext cx="0" cy="18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フリーフォーム441"/>
            <p:cNvSpPr/>
            <p:nvPr/>
          </p:nvSpPr>
          <p:spPr>
            <a:xfrm>
              <a:off x="5497200" y="2358000"/>
              <a:ext cx="88200" cy="203400"/>
            </a:xfrm>
            <a:custGeom>
              <a:pathLst>
                <a:path w="98" h="226">
                  <a:moveTo>
                    <a:pt x="20" y="226"/>
                  </a:moveTo>
                  <a:cubicBezTo>
                    <a:pt x="9" y="226"/>
                    <a:pt x="0" y="217"/>
                    <a:pt x="0" y="206"/>
                  </a:cubicBezTo>
                  <a:cubicBezTo>
                    <a:pt x="0" y="206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78" y="0"/>
                    <a:pt x="78" y="0"/>
                  </a:cubicBezTo>
                  <a:cubicBezTo>
                    <a:pt x="89" y="0"/>
                    <a:pt x="98" y="9"/>
                    <a:pt x="98" y="20"/>
                  </a:cubicBezTo>
                  <a:cubicBezTo>
                    <a:pt x="98" y="20"/>
                    <a:pt x="98" y="206"/>
                    <a:pt x="98" y="206"/>
                  </a:cubicBezTo>
                  <a:cubicBezTo>
                    <a:pt x="98" y="217"/>
                    <a:pt x="89" y="226"/>
                    <a:pt x="78" y="226"/>
                  </a:cubicBezTo>
                  <a:cubicBezTo>
                    <a:pt x="78" y="226"/>
                    <a:pt x="20" y="226"/>
                    <a:pt x="20" y="22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rect 442"/>
            <p:cNvSpPr/>
            <p:nvPr/>
          </p:nvSpPr>
          <p:spPr>
            <a:xfrm rot="16200937">
              <a:off x="5502600" y="24858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rect 443"/>
            <p:cNvSpPr/>
            <p:nvPr/>
          </p:nvSpPr>
          <p:spPr>
            <a:xfrm rot="16200937">
              <a:off x="5506200" y="23940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4591800" y="3129300"/>
              <a:ext cx="39600" cy="49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フリーフォーム445"/>
            <p:cNvSpPr/>
            <p:nvPr/>
          </p:nvSpPr>
          <p:spPr>
            <a:xfrm>
              <a:off x="4613400" y="3394800"/>
              <a:ext cx="72000" cy="82800"/>
            </a:xfrm>
            <a:custGeom>
              <a:pathLst>
                <a:path w="80" h="92">
                  <a:moveTo>
                    <a:pt x="0" y="0"/>
                  </a:moveTo>
                  <a:cubicBezTo>
                    <a:pt x="2" y="10"/>
                    <a:pt x="4" y="19"/>
                    <a:pt x="6" y="28"/>
                  </a:cubicBezTo>
                  <a:cubicBezTo>
                    <a:pt x="8" y="35"/>
                    <a:pt x="9" y="42"/>
                    <a:pt x="12" y="49"/>
                  </a:cubicBezTo>
                  <a:cubicBezTo>
                    <a:pt x="16" y="58"/>
                    <a:pt x="21" y="67"/>
                    <a:pt x="28" y="74"/>
                  </a:cubicBezTo>
                  <a:cubicBezTo>
                    <a:pt x="33" y="80"/>
                    <a:pt x="39" y="85"/>
                    <a:pt x="46" y="87"/>
                  </a:cubicBezTo>
                  <a:cubicBezTo>
                    <a:pt x="57" y="91"/>
                    <a:pt x="69" y="92"/>
                    <a:pt x="80" y="9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line 446"/>
            <p:cNvSpPr/>
            <p:nvPr/>
          </p:nvSpPr>
          <p:spPr>
            <a:xfrm>
              <a:off x="4685400" y="2891700"/>
              <a:ext cx="0" cy="309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フリーフォーム447"/>
            <p:cNvSpPr/>
            <p:nvPr/>
          </p:nvSpPr>
          <p:spPr>
            <a:xfrm>
              <a:off x="4585500" y="34776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フリーフォーム448"/>
            <p:cNvSpPr/>
            <p:nvPr/>
          </p:nvSpPr>
          <p:spPr>
            <a:xfrm>
              <a:off x="5146200" y="3444300"/>
              <a:ext cx="33300" cy="33300"/>
            </a:xfrm>
            <a:custGeom>
              <a:pathLst>
                <a:path w="37" h="37">
                  <a:moveTo>
                    <a:pt x="0" y="37"/>
                  </a:moveTo>
                  <a:cubicBezTo>
                    <a:pt x="20" y="37"/>
                    <a:pt x="37" y="20"/>
                    <a:pt x="37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フリーフォーム449"/>
            <p:cNvSpPr/>
            <p:nvPr/>
          </p:nvSpPr>
          <p:spPr>
            <a:xfrm>
              <a:off x="5179500" y="3057300"/>
              <a:ext cx="0" cy="387000"/>
            </a:xfrm>
            <a:custGeom>
              <a:pathLst>
                <a:path w="21600" h="430">
                  <a:moveTo>
                    <a:pt x="0" y="430"/>
                  </a:moveTo>
                  <a:cubicBezTo>
                    <a:pt x="0" y="4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line 450"/>
            <p:cNvSpPr/>
            <p:nvPr/>
          </p:nvSpPr>
          <p:spPr>
            <a:xfrm>
              <a:off x="4685400" y="34065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フリーフォーム451"/>
            <p:cNvSpPr/>
            <p:nvPr/>
          </p:nvSpPr>
          <p:spPr>
            <a:xfrm>
              <a:off x="5497200" y="3222000"/>
              <a:ext cx="88200" cy="203400"/>
            </a:xfrm>
            <a:custGeom>
              <a:pathLst>
                <a:path w="98" h="22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0"/>
                    <a:pt x="0" y="206"/>
                    <a:pt x="0" y="206"/>
                  </a:cubicBezTo>
                  <a:cubicBezTo>
                    <a:pt x="0" y="217"/>
                    <a:pt x="9" y="226"/>
                    <a:pt x="20" y="226"/>
                  </a:cubicBezTo>
                  <a:cubicBezTo>
                    <a:pt x="20" y="226"/>
                    <a:pt x="78" y="226"/>
                    <a:pt x="78" y="226"/>
                  </a:cubicBezTo>
                  <a:cubicBezTo>
                    <a:pt x="89" y="226"/>
                    <a:pt x="98" y="217"/>
                    <a:pt x="98" y="206"/>
                  </a:cubicBezTo>
                  <a:cubicBezTo>
                    <a:pt x="98" y="206"/>
                    <a:pt x="98" y="20"/>
                    <a:pt x="98" y="20"/>
                  </a:cubicBezTo>
                  <a:cubicBezTo>
                    <a:pt x="98" y="9"/>
                    <a:pt x="89" y="0"/>
                    <a:pt x="78" y="0"/>
                  </a:cubicBezTo>
                  <a:cubicBezTo>
                    <a:pt x="78" y="0"/>
                    <a:pt x="20" y="0"/>
                    <a:pt x="2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rect 452"/>
            <p:cNvSpPr/>
            <p:nvPr/>
          </p:nvSpPr>
          <p:spPr>
            <a:xfrm rot="5399062">
              <a:off x="5502600" y="32616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rect 453"/>
            <p:cNvSpPr/>
            <p:nvPr/>
          </p:nvSpPr>
          <p:spPr>
            <a:xfrm rot="5399062">
              <a:off x="5506200" y="33534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5670900" y="21429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4591800" y="26541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4550400" y="22878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4559400" y="3495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5146200" y="2286000"/>
              <a:ext cx="0" cy="6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line 459"/>
            <p:cNvSpPr/>
            <p:nvPr/>
          </p:nvSpPr>
          <p:spPr>
            <a:xfrm>
              <a:off x="5146200" y="34281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line 460"/>
            <p:cNvSpPr/>
            <p:nvPr/>
          </p:nvSpPr>
          <p:spPr>
            <a:xfrm>
              <a:off x="5157900" y="3444300"/>
              <a:ext cx="5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5150700" y="2339100"/>
              <a:ext cx="6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5670900" y="2271600"/>
              <a:ext cx="0" cy="1240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4671000" y="3511800"/>
              <a:ext cx="11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4671000" y="2271600"/>
              <a:ext cx="111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 rot="21600000" flipV="1">
              <a:off x="4512600" y="25155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フリーフォーム466"/>
            <p:cNvSpPr/>
            <p:nvPr/>
          </p:nvSpPr>
          <p:spPr>
            <a:xfrm>
              <a:off x="4536000" y="22734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フリーフォーム467"/>
            <p:cNvSpPr/>
            <p:nvPr/>
          </p:nvSpPr>
          <p:spPr>
            <a:xfrm>
              <a:off x="4506300" y="25641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line 468"/>
            <p:cNvSpPr/>
            <p:nvPr/>
          </p:nvSpPr>
          <p:spPr>
            <a:xfrm rot="21600000" flipV="1">
              <a:off x="4526100" y="23994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line 469"/>
            <p:cNvSpPr/>
            <p:nvPr/>
          </p:nvSpPr>
          <p:spPr>
            <a:xfrm>
              <a:off x="4512600" y="31050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フリーフォーム470"/>
            <p:cNvSpPr/>
            <p:nvPr/>
          </p:nvSpPr>
          <p:spPr>
            <a:xfrm>
              <a:off x="4536000" y="33849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フリーフォーム471"/>
            <p:cNvSpPr/>
            <p:nvPr/>
          </p:nvSpPr>
          <p:spPr>
            <a:xfrm>
              <a:off x="4506300" y="28899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4526100" y="32679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"/>
            <p:cNvSpPr/>
            <p:nvPr/>
          </p:nvSpPr>
          <p:spPr>
            <a:xfrm rot="16200000">
              <a:off x="5343300" y="29232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4360500" y="2891700"/>
              <a:ext cx="143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4591800" y="3118500"/>
              <a:ext cx="14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5135400" y="3118500"/>
              <a:ext cx="66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4591800" y="2664900"/>
              <a:ext cx="145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5139900" y="2664900"/>
              <a:ext cx="62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line 479"/>
            <p:cNvSpPr/>
            <p:nvPr/>
          </p:nvSpPr>
          <p:spPr>
            <a:xfrm>
              <a:off x="5643900" y="2593800"/>
              <a:ext cx="0" cy="609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81" name="グループ化480"/>
          <p:cNvGrpSpPr/>
          <p:nvPr/>
        </p:nvGrpSpPr>
        <p:grpSpPr>
          <a:xfrm>
            <a:off x="2923200" y="2142900"/>
            <a:ext cx="1439100" cy="1483200"/>
            <a:chOff x="2923200" y="2142900"/>
            <a:chExt cx="1439100" cy="1483200"/>
          </a:xfrm>
        </p:grpSpPr>
        <p:sp>
          <p:nvSpPr>
            <p:cNvPr id="482" name="line 481"/>
            <p:cNvSpPr/>
            <p:nvPr/>
          </p:nvSpPr>
          <p:spPr>
            <a:xfrm rot="21600000" flipV="1">
              <a:off x="3154500" y="2170800"/>
              <a:ext cx="38700" cy="483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フリーフォーム482"/>
            <p:cNvSpPr/>
            <p:nvPr/>
          </p:nvSpPr>
          <p:spPr>
            <a:xfrm>
              <a:off x="3176100" y="2305800"/>
              <a:ext cx="72000" cy="82800"/>
            </a:xfrm>
            <a:custGeom>
              <a:pathLst>
                <a:path w="80" h="92">
                  <a:moveTo>
                    <a:pt x="0" y="92"/>
                  </a:moveTo>
                  <a:cubicBezTo>
                    <a:pt x="2" y="82"/>
                    <a:pt x="4" y="73"/>
                    <a:pt x="6" y="64"/>
                  </a:cubicBezTo>
                  <a:cubicBezTo>
                    <a:pt x="8" y="57"/>
                    <a:pt x="9" y="50"/>
                    <a:pt x="12" y="43"/>
                  </a:cubicBezTo>
                  <a:cubicBezTo>
                    <a:pt x="16" y="34"/>
                    <a:pt x="21" y="25"/>
                    <a:pt x="28" y="18"/>
                  </a:cubicBezTo>
                  <a:cubicBezTo>
                    <a:pt x="33" y="12"/>
                    <a:pt x="39" y="7"/>
                    <a:pt x="46" y="5"/>
                  </a:cubicBezTo>
                  <a:cubicBezTo>
                    <a:pt x="57" y="1"/>
                    <a:pt x="69" y="0"/>
                    <a:pt x="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3248100" y="2593800"/>
              <a:ext cx="0" cy="29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フリーフォーム484"/>
            <p:cNvSpPr/>
            <p:nvPr/>
          </p:nvSpPr>
          <p:spPr>
            <a:xfrm>
              <a:off x="3157200" y="23058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フリーフォーム485"/>
            <p:cNvSpPr/>
            <p:nvPr/>
          </p:nvSpPr>
          <p:spPr>
            <a:xfrm>
              <a:off x="3708900" y="2305800"/>
              <a:ext cx="33300" cy="33300"/>
            </a:xfrm>
            <a:custGeom>
              <a:pathLst>
                <a:path w="37" h="37">
                  <a:moveTo>
                    <a:pt x="0" y="0"/>
                  </a:moveTo>
                  <a:cubicBezTo>
                    <a:pt x="20" y="0"/>
                    <a:pt x="37" y="17"/>
                    <a:pt x="37" y="37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フリーフォーム486"/>
            <p:cNvSpPr/>
            <p:nvPr/>
          </p:nvSpPr>
          <p:spPr>
            <a:xfrm>
              <a:off x="3742200" y="2339100"/>
              <a:ext cx="0" cy="400500"/>
            </a:xfrm>
            <a:custGeom>
              <a:pathLst>
                <a:path w="21600" h="445">
                  <a:moveTo>
                    <a:pt x="0" y="0"/>
                  </a:moveTo>
                  <a:cubicBezTo>
                    <a:pt x="0" y="0"/>
                    <a:pt x="0" y="445"/>
                    <a:pt x="0" y="44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3248100" y="2165400"/>
              <a:ext cx="0" cy="18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フリーフォーム488"/>
            <p:cNvSpPr/>
            <p:nvPr/>
          </p:nvSpPr>
          <p:spPr>
            <a:xfrm>
              <a:off x="4059900" y="2358000"/>
              <a:ext cx="88200" cy="203400"/>
            </a:xfrm>
            <a:custGeom>
              <a:pathLst>
                <a:path w="98" h="226">
                  <a:moveTo>
                    <a:pt x="20" y="226"/>
                  </a:moveTo>
                  <a:cubicBezTo>
                    <a:pt x="9" y="226"/>
                    <a:pt x="0" y="217"/>
                    <a:pt x="0" y="206"/>
                  </a:cubicBezTo>
                  <a:cubicBezTo>
                    <a:pt x="0" y="206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78" y="0"/>
                    <a:pt x="78" y="0"/>
                  </a:cubicBezTo>
                  <a:cubicBezTo>
                    <a:pt x="89" y="0"/>
                    <a:pt x="98" y="9"/>
                    <a:pt x="98" y="20"/>
                  </a:cubicBezTo>
                  <a:cubicBezTo>
                    <a:pt x="98" y="20"/>
                    <a:pt x="98" y="206"/>
                    <a:pt x="98" y="206"/>
                  </a:cubicBezTo>
                  <a:cubicBezTo>
                    <a:pt x="98" y="217"/>
                    <a:pt x="89" y="226"/>
                    <a:pt x="78" y="226"/>
                  </a:cubicBezTo>
                  <a:cubicBezTo>
                    <a:pt x="78" y="226"/>
                    <a:pt x="20" y="226"/>
                    <a:pt x="20" y="22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rect 489"/>
            <p:cNvSpPr/>
            <p:nvPr/>
          </p:nvSpPr>
          <p:spPr>
            <a:xfrm rot="16200937">
              <a:off x="4065300" y="24858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rect 490"/>
            <p:cNvSpPr/>
            <p:nvPr/>
          </p:nvSpPr>
          <p:spPr>
            <a:xfrm rot="16200937">
              <a:off x="4068900" y="23940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3154500" y="3129300"/>
              <a:ext cx="39600" cy="49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フリーフォーム492"/>
            <p:cNvSpPr/>
            <p:nvPr/>
          </p:nvSpPr>
          <p:spPr>
            <a:xfrm>
              <a:off x="3176100" y="3394800"/>
              <a:ext cx="72000" cy="82800"/>
            </a:xfrm>
            <a:custGeom>
              <a:pathLst>
                <a:path w="80" h="92">
                  <a:moveTo>
                    <a:pt x="0" y="0"/>
                  </a:moveTo>
                  <a:cubicBezTo>
                    <a:pt x="2" y="10"/>
                    <a:pt x="4" y="19"/>
                    <a:pt x="6" y="28"/>
                  </a:cubicBezTo>
                  <a:cubicBezTo>
                    <a:pt x="8" y="35"/>
                    <a:pt x="9" y="42"/>
                    <a:pt x="12" y="49"/>
                  </a:cubicBezTo>
                  <a:cubicBezTo>
                    <a:pt x="16" y="58"/>
                    <a:pt x="21" y="67"/>
                    <a:pt x="28" y="74"/>
                  </a:cubicBezTo>
                  <a:cubicBezTo>
                    <a:pt x="33" y="80"/>
                    <a:pt x="39" y="85"/>
                    <a:pt x="46" y="87"/>
                  </a:cubicBezTo>
                  <a:cubicBezTo>
                    <a:pt x="57" y="91"/>
                    <a:pt x="69" y="92"/>
                    <a:pt x="80" y="9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line 493"/>
            <p:cNvSpPr/>
            <p:nvPr/>
          </p:nvSpPr>
          <p:spPr>
            <a:xfrm>
              <a:off x="3248100" y="2891700"/>
              <a:ext cx="0" cy="309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フリーフォーム494"/>
            <p:cNvSpPr/>
            <p:nvPr/>
          </p:nvSpPr>
          <p:spPr>
            <a:xfrm>
              <a:off x="3148200" y="3477600"/>
              <a:ext cx="560700" cy="0"/>
            </a:xfrm>
            <a:custGeom>
              <a:pathLst>
                <a:path w="623" h="21600">
                  <a:moveTo>
                    <a:pt x="0" y="0"/>
                  </a:moveTo>
                  <a:cubicBezTo>
                    <a:pt x="0" y="0"/>
                    <a:pt x="623" y="0"/>
                    <a:pt x="62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フリーフォーム495"/>
            <p:cNvSpPr/>
            <p:nvPr/>
          </p:nvSpPr>
          <p:spPr>
            <a:xfrm>
              <a:off x="3708900" y="3444300"/>
              <a:ext cx="33300" cy="33300"/>
            </a:xfrm>
            <a:custGeom>
              <a:pathLst>
                <a:path w="37" h="37">
                  <a:moveTo>
                    <a:pt x="0" y="37"/>
                  </a:moveTo>
                  <a:cubicBezTo>
                    <a:pt x="20" y="37"/>
                    <a:pt x="37" y="20"/>
                    <a:pt x="37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フリーフォーム496"/>
            <p:cNvSpPr/>
            <p:nvPr/>
          </p:nvSpPr>
          <p:spPr>
            <a:xfrm>
              <a:off x="3742200" y="3057300"/>
              <a:ext cx="0" cy="387000"/>
            </a:xfrm>
            <a:custGeom>
              <a:pathLst>
                <a:path w="21600" h="430">
                  <a:moveTo>
                    <a:pt x="0" y="430"/>
                  </a:moveTo>
                  <a:cubicBezTo>
                    <a:pt x="0" y="430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3248100" y="3406500"/>
              <a:ext cx="0" cy="152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フリーフォーム498"/>
            <p:cNvSpPr/>
            <p:nvPr/>
          </p:nvSpPr>
          <p:spPr>
            <a:xfrm>
              <a:off x="4059900" y="3222000"/>
              <a:ext cx="88200" cy="203400"/>
            </a:xfrm>
            <a:custGeom>
              <a:pathLst>
                <a:path w="98" h="22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0"/>
                    <a:pt x="0" y="206"/>
                    <a:pt x="0" y="206"/>
                  </a:cubicBezTo>
                  <a:cubicBezTo>
                    <a:pt x="0" y="217"/>
                    <a:pt x="9" y="226"/>
                    <a:pt x="20" y="226"/>
                  </a:cubicBezTo>
                  <a:cubicBezTo>
                    <a:pt x="20" y="226"/>
                    <a:pt x="78" y="226"/>
                    <a:pt x="78" y="226"/>
                  </a:cubicBezTo>
                  <a:cubicBezTo>
                    <a:pt x="89" y="226"/>
                    <a:pt x="98" y="217"/>
                    <a:pt x="98" y="206"/>
                  </a:cubicBezTo>
                  <a:cubicBezTo>
                    <a:pt x="98" y="206"/>
                    <a:pt x="98" y="20"/>
                    <a:pt x="98" y="20"/>
                  </a:cubicBezTo>
                  <a:cubicBezTo>
                    <a:pt x="98" y="9"/>
                    <a:pt x="89" y="0"/>
                    <a:pt x="78" y="0"/>
                  </a:cubicBezTo>
                  <a:cubicBezTo>
                    <a:pt x="78" y="0"/>
                    <a:pt x="20" y="0"/>
                    <a:pt x="2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rect 499"/>
            <p:cNvSpPr/>
            <p:nvPr/>
          </p:nvSpPr>
          <p:spPr>
            <a:xfrm rot="5399062">
              <a:off x="4065300" y="3261600"/>
              <a:ext cx="756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rect 500"/>
            <p:cNvSpPr/>
            <p:nvPr/>
          </p:nvSpPr>
          <p:spPr>
            <a:xfrm rot="5399062">
              <a:off x="4068900" y="3353400"/>
              <a:ext cx="68400" cy="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line 501"/>
            <p:cNvSpPr/>
            <p:nvPr/>
          </p:nvSpPr>
          <p:spPr>
            <a:xfrm>
              <a:off x="4233600" y="2142900"/>
              <a:ext cx="0" cy="148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line 502"/>
            <p:cNvSpPr/>
            <p:nvPr/>
          </p:nvSpPr>
          <p:spPr>
            <a:xfrm>
              <a:off x="3154500" y="2654100"/>
              <a:ext cx="0" cy="47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line 503"/>
            <p:cNvSpPr/>
            <p:nvPr/>
          </p:nvSpPr>
          <p:spPr>
            <a:xfrm>
              <a:off x="3113100" y="2287800"/>
              <a:ext cx="112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line 504"/>
            <p:cNvSpPr/>
            <p:nvPr/>
          </p:nvSpPr>
          <p:spPr>
            <a:xfrm>
              <a:off x="3122100" y="3495600"/>
              <a:ext cx="111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line 505"/>
            <p:cNvSpPr/>
            <p:nvPr/>
          </p:nvSpPr>
          <p:spPr>
            <a:xfrm>
              <a:off x="3708900" y="2286000"/>
              <a:ext cx="0" cy="6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line 506"/>
            <p:cNvSpPr/>
            <p:nvPr/>
          </p:nvSpPr>
          <p:spPr>
            <a:xfrm>
              <a:off x="3708900" y="34281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line 507"/>
            <p:cNvSpPr/>
            <p:nvPr/>
          </p:nvSpPr>
          <p:spPr>
            <a:xfrm>
              <a:off x="3720600" y="3444300"/>
              <a:ext cx="5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line 508"/>
            <p:cNvSpPr/>
            <p:nvPr/>
          </p:nvSpPr>
          <p:spPr>
            <a:xfrm>
              <a:off x="3713400" y="2339100"/>
              <a:ext cx="6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line 509"/>
            <p:cNvSpPr/>
            <p:nvPr/>
          </p:nvSpPr>
          <p:spPr>
            <a:xfrm>
              <a:off x="4233600" y="2271600"/>
              <a:ext cx="0" cy="1240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line 510"/>
            <p:cNvSpPr/>
            <p:nvPr/>
          </p:nvSpPr>
          <p:spPr>
            <a:xfrm>
              <a:off x="3233700" y="3511800"/>
              <a:ext cx="11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line 511"/>
            <p:cNvSpPr/>
            <p:nvPr/>
          </p:nvSpPr>
          <p:spPr>
            <a:xfrm>
              <a:off x="3233700" y="2271600"/>
              <a:ext cx="111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line 512"/>
            <p:cNvSpPr/>
            <p:nvPr/>
          </p:nvSpPr>
          <p:spPr>
            <a:xfrm rot="21600000" flipV="1">
              <a:off x="3075300" y="2515500"/>
              <a:ext cx="13500" cy="16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フリーフォーム513"/>
            <p:cNvSpPr/>
            <p:nvPr/>
          </p:nvSpPr>
          <p:spPr>
            <a:xfrm>
              <a:off x="3098700" y="2273400"/>
              <a:ext cx="135000" cy="126000"/>
            </a:xfrm>
            <a:custGeom>
              <a:pathLst>
                <a:path w="150" h="140">
                  <a:moveTo>
                    <a:pt x="0" y="140"/>
                  </a:moveTo>
                  <a:cubicBezTo>
                    <a:pt x="3" y="128"/>
                    <a:pt x="5" y="115"/>
                    <a:pt x="8" y="103"/>
                  </a:cubicBezTo>
                  <a:cubicBezTo>
                    <a:pt x="11" y="94"/>
                    <a:pt x="14" y="85"/>
                    <a:pt x="18" y="76"/>
                  </a:cubicBezTo>
                  <a:cubicBezTo>
                    <a:pt x="23" y="66"/>
                    <a:pt x="29" y="57"/>
                    <a:pt x="35" y="50"/>
                  </a:cubicBezTo>
                  <a:cubicBezTo>
                    <a:pt x="40" y="44"/>
                    <a:pt x="45" y="39"/>
                    <a:pt x="50" y="34"/>
                  </a:cubicBezTo>
                  <a:cubicBezTo>
                    <a:pt x="53" y="31"/>
                    <a:pt x="56" y="27"/>
                    <a:pt x="60" y="24"/>
                  </a:cubicBezTo>
                  <a:cubicBezTo>
                    <a:pt x="67" y="19"/>
                    <a:pt x="75" y="14"/>
                    <a:pt x="83" y="11"/>
                  </a:cubicBezTo>
                  <a:cubicBezTo>
                    <a:pt x="93" y="7"/>
                    <a:pt x="103" y="5"/>
                    <a:pt x="114" y="3"/>
                  </a:cubicBezTo>
                  <a:cubicBezTo>
                    <a:pt x="126" y="1"/>
                    <a:pt x="138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フリーフォーム514"/>
            <p:cNvSpPr/>
            <p:nvPr/>
          </p:nvSpPr>
          <p:spPr>
            <a:xfrm>
              <a:off x="3069000" y="2564100"/>
              <a:ext cx="15300" cy="325800"/>
            </a:xfrm>
            <a:custGeom>
              <a:pathLst>
                <a:path w="17" h="362">
                  <a:moveTo>
                    <a:pt x="17" y="0"/>
                  </a:moveTo>
                  <a:cubicBezTo>
                    <a:pt x="2" y="181"/>
                    <a:pt x="0" y="362"/>
                    <a:pt x="0" y="36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line 515"/>
            <p:cNvSpPr/>
            <p:nvPr/>
          </p:nvSpPr>
          <p:spPr>
            <a:xfrm rot="21600000" flipV="1">
              <a:off x="3088800" y="2399400"/>
              <a:ext cx="900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line 516"/>
            <p:cNvSpPr/>
            <p:nvPr/>
          </p:nvSpPr>
          <p:spPr>
            <a:xfrm>
              <a:off x="3075300" y="3105000"/>
              <a:ext cx="13500" cy="162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フリーフォーム517"/>
            <p:cNvSpPr/>
            <p:nvPr/>
          </p:nvSpPr>
          <p:spPr>
            <a:xfrm>
              <a:off x="3098700" y="3384900"/>
              <a:ext cx="135000" cy="126900"/>
            </a:xfrm>
            <a:custGeom>
              <a:pathLst>
                <a:path w="150" h="141">
                  <a:moveTo>
                    <a:pt x="0" y="0"/>
                  </a:moveTo>
                  <a:cubicBezTo>
                    <a:pt x="3" y="12"/>
                    <a:pt x="5" y="25"/>
                    <a:pt x="8" y="37"/>
                  </a:cubicBezTo>
                  <a:cubicBezTo>
                    <a:pt x="11" y="46"/>
                    <a:pt x="14" y="55"/>
                    <a:pt x="18" y="64"/>
                  </a:cubicBezTo>
                  <a:cubicBezTo>
                    <a:pt x="23" y="74"/>
                    <a:pt x="29" y="84"/>
                    <a:pt x="35" y="91"/>
                  </a:cubicBezTo>
                  <a:cubicBezTo>
                    <a:pt x="40" y="97"/>
                    <a:pt x="45" y="102"/>
                    <a:pt x="50" y="107"/>
                  </a:cubicBezTo>
                  <a:cubicBezTo>
                    <a:pt x="53" y="110"/>
                    <a:pt x="56" y="114"/>
                    <a:pt x="60" y="117"/>
                  </a:cubicBezTo>
                  <a:cubicBezTo>
                    <a:pt x="67" y="122"/>
                    <a:pt x="75" y="127"/>
                    <a:pt x="83" y="130"/>
                  </a:cubicBezTo>
                  <a:cubicBezTo>
                    <a:pt x="93" y="134"/>
                    <a:pt x="103" y="136"/>
                    <a:pt x="114" y="138"/>
                  </a:cubicBezTo>
                  <a:cubicBezTo>
                    <a:pt x="126" y="140"/>
                    <a:pt x="138" y="141"/>
                    <a:pt x="150" y="14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フリーフォーム518"/>
            <p:cNvSpPr/>
            <p:nvPr/>
          </p:nvSpPr>
          <p:spPr>
            <a:xfrm>
              <a:off x="3069000" y="2889900"/>
              <a:ext cx="15300" cy="328500"/>
            </a:xfrm>
            <a:custGeom>
              <a:pathLst>
                <a:path w="17" h="365">
                  <a:moveTo>
                    <a:pt x="17" y="365"/>
                  </a:moveTo>
                  <a:cubicBezTo>
                    <a:pt x="2" y="183"/>
                    <a:pt x="0" y="0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0" name="line 519"/>
            <p:cNvSpPr/>
            <p:nvPr/>
          </p:nvSpPr>
          <p:spPr>
            <a:xfrm>
              <a:off x="3088800" y="3267900"/>
              <a:ext cx="9000" cy="117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1" name=""/>
            <p:cNvSpPr/>
            <p:nvPr/>
          </p:nvSpPr>
          <p:spPr>
            <a:xfrm rot="16200000">
              <a:off x="3906000" y="2923200"/>
              <a:ext cx="135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296"/>
                </a:lnSpc>
              </a:pPr>
              <a:r>
                <a:rPr lang="en-US" altLang="ja-JP" sz="900" spc="0">
                  <a:latin typeface="ＭＳ Ｐゴシック"/>
                  <a:ea typeface="ＭＳ Ｐゴシック"/>
                </a:rPr>
                <a:t>0.4</a:t>
              </a:r>
              <a:endParaRPr lang="en-US" altLang="ja-JP"/>
            </a:p>
          </p:txBody>
        </p:sp>
        <p:sp>
          <p:nvSpPr>
            <p:cNvPr id="522" name="line 521"/>
            <p:cNvSpPr/>
            <p:nvPr/>
          </p:nvSpPr>
          <p:spPr>
            <a:xfrm>
              <a:off x="2923200" y="2891700"/>
              <a:ext cx="143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ysDot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line 522"/>
            <p:cNvSpPr/>
            <p:nvPr/>
          </p:nvSpPr>
          <p:spPr>
            <a:xfrm>
              <a:off x="3154500" y="3118500"/>
              <a:ext cx="14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line 523"/>
            <p:cNvSpPr/>
            <p:nvPr/>
          </p:nvSpPr>
          <p:spPr>
            <a:xfrm>
              <a:off x="3698100" y="3118500"/>
              <a:ext cx="66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line 524"/>
            <p:cNvSpPr/>
            <p:nvPr/>
          </p:nvSpPr>
          <p:spPr>
            <a:xfrm>
              <a:off x="3154500" y="2664900"/>
              <a:ext cx="145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line 525"/>
            <p:cNvSpPr/>
            <p:nvPr/>
          </p:nvSpPr>
          <p:spPr>
            <a:xfrm>
              <a:off x="3702600" y="2664900"/>
              <a:ext cx="62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7" name="line 526"/>
            <p:cNvSpPr/>
            <p:nvPr/>
          </p:nvSpPr>
          <p:spPr>
            <a:xfrm>
              <a:off x="4206600" y="2593800"/>
              <a:ext cx="0" cy="609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28" name="line 527"/>
          <p:cNvSpPr/>
          <p:nvPr/>
        </p:nvSpPr>
        <p:spPr>
          <a:xfrm>
            <a:off x="438300" y="5160600"/>
            <a:ext cx="51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9" name="フリーフォーム528"/>
          <p:cNvSpPr/>
          <p:nvPr/>
        </p:nvSpPr>
        <p:spPr>
          <a:xfrm>
            <a:off x="1411200" y="51606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0" name="フリーフォーム529"/>
          <p:cNvSpPr/>
          <p:nvPr/>
        </p:nvSpPr>
        <p:spPr>
          <a:xfrm>
            <a:off x="1197000" y="53784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1" name="フリーフォーム530"/>
          <p:cNvSpPr/>
          <p:nvPr/>
        </p:nvSpPr>
        <p:spPr>
          <a:xfrm>
            <a:off x="512100" y="53784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2" name="フリーフォーム531"/>
          <p:cNvSpPr/>
          <p:nvPr/>
        </p:nvSpPr>
        <p:spPr>
          <a:xfrm>
            <a:off x="477900" y="53442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3" name="フリーフォーム532"/>
          <p:cNvSpPr/>
          <p:nvPr/>
        </p:nvSpPr>
        <p:spPr>
          <a:xfrm>
            <a:off x="477900" y="51606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4" name="フリーフォーム533"/>
          <p:cNvSpPr/>
          <p:nvPr/>
        </p:nvSpPr>
        <p:spPr>
          <a:xfrm>
            <a:off x="1369800" y="51606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5" name="フリーフォーム534"/>
          <p:cNvSpPr/>
          <p:nvPr/>
        </p:nvSpPr>
        <p:spPr>
          <a:xfrm>
            <a:off x="1336500" y="52992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6" name="フリーフォーム535"/>
          <p:cNvSpPr/>
          <p:nvPr/>
        </p:nvSpPr>
        <p:spPr>
          <a:xfrm>
            <a:off x="1197000" y="53325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7" name="フリーフォーム536"/>
          <p:cNvSpPr/>
          <p:nvPr/>
        </p:nvSpPr>
        <p:spPr>
          <a:xfrm>
            <a:off x="513900" y="53325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8" name="フリーフォーム537"/>
          <p:cNvSpPr/>
          <p:nvPr/>
        </p:nvSpPr>
        <p:spPr>
          <a:xfrm>
            <a:off x="438300" y="51606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9" name="フリーフォーム538"/>
          <p:cNvSpPr/>
          <p:nvPr/>
        </p:nvSpPr>
        <p:spPr>
          <a:xfrm>
            <a:off x="1197000" y="51606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0" name="フリーフォーム539"/>
          <p:cNvSpPr/>
          <p:nvPr/>
        </p:nvSpPr>
        <p:spPr>
          <a:xfrm>
            <a:off x="1197000" y="51606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1" name="フリーフォーム540"/>
          <p:cNvSpPr/>
          <p:nvPr/>
        </p:nvSpPr>
        <p:spPr>
          <a:xfrm>
            <a:off x="1411200" y="48690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2" name="フリーフォーム541"/>
          <p:cNvSpPr/>
          <p:nvPr/>
        </p:nvSpPr>
        <p:spPr>
          <a:xfrm>
            <a:off x="1197000" y="49428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3" name="フリーフォーム542"/>
          <p:cNvSpPr/>
          <p:nvPr/>
        </p:nvSpPr>
        <p:spPr>
          <a:xfrm>
            <a:off x="512100" y="49428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4" name="フリーフォーム543"/>
          <p:cNvSpPr/>
          <p:nvPr/>
        </p:nvSpPr>
        <p:spPr>
          <a:xfrm>
            <a:off x="477900" y="49428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5" name="フリーフォーム544"/>
          <p:cNvSpPr/>
          <p:nvPr/>
        </p:nvSpPr>
        <p:spPr>
          <a:xfrm>
            <a:off x="477900" y="49770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6" name="フリーフォーム545"/>
          <p:cNvSpPr/>
          <p:nvPr/>
        </p:nvSpPr>
        <p:spPr>
          <a:xfrm>
            <a:off x="1369800" y="50220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7" name="フリーフォーム546"/>
          <p:cNvSpPr/>
          <p:nvPr/>
        </p:nvSpPr>
        <p:spPr>
          <a:xfrm>
            <a:off x="1336500" y="49887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8" name="フリーフォーム547"/>
          <p:cNvSpPr/>
          <p:nvPr/>
        </p:nvSpPr>
        <p:spPr>
          <a:xfrm>
            <a:off x="1197000" y="49887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9" name="フリーフォーム548"/>
          <p:cNvSpPr/>
          <p:nvPr/>
        </p:nvSpPr>
        <p:spPr>
          <a:xfrm>
            <a:off x="513900" y="49887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0" name="フリーフォーム549"/>
          <p:cNvSpPr/>
          <p:nvPr/>
        </p:nvSpPr>
        <p:spPr>
          <a:xfrm>
            <a:off x="438300" y="51606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1" name="フリーフォーム550"/>
          <p:cNvSpPr/>
          <p:nvPr/>
        </p:nvSpPr>
        <p:spPr>
          <a:xfrm>
            <a:off x="1197000" y="51606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2" name="line 551"/>
          <p:cNvSpPr/>
          <p:nvPr/>
        </p:nvSpPr>
        <p:spPr>
          <a:xfrm>
            <a:off x="513900" y="49887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3" name="line 552"/>
          <p:cNvSpPr/>
          <p:nvPr/>
        </p:nvSpPr>
        <p:spPr>
          <a:xfrm>
            <a:off x="1336500" y="49635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4" name="line 553"/>
          <p:cNvSpPr/>
          <p:nvPr/>
        </p:nvSpPr>
        <p:spPr>
          <a:xfrm>
            <a:off x="1336500" y="52992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5" name="line 554"/>
          <p:cNvSpPr/>
          <p:nvPr/>
        </p:nvSpPr>
        <p:spPr>
          <a:xfrm>
            <a:off x="1287900" y="50220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6" name="line 555"/>
          <p:cNvSpPr/>
          <p:nvPr/>
        </p:nvSpPr>
        <p:spPr>
          <a:xfrm>
            <a:off x="1290600" y="52992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7" name="line 556"/>
          <p:cNvSpPr/>
          <p:nvPr/>
        </p:nvSpPr>
        <p:spPr>
          <a:xfrm>
            <a:off x="512100" y="53541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8" name="line 557"/>
          <p:cNvSpPr/>
          <p:nvPr/>
        </p:nvSpPr>
        <p:spPr>
          <a:xfrm>
            <a:off x="456300" y="53442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9" name="line 558"/>
          <p:cNvSpPr/>
          <p:nvPr/>
        </p:nvSpPr>
        <p:spPr>
          <a:xfrm>
            <a:off x="465300" y="49770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0" name="line 559"/>
          <p:cNvSpPr/>
          <p:nvPr/>
        </p:nvSpPr>
        <p:spPr>
          <a:xfrm>
            <a:off x="512100" y="49257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1" name=""/>
          <p:cNvSpPr/>
          <p:nvPr/>
        </p:nvSpPr>
        <p:spPr>
          <a:xfrm rot="16200000">
            <a:off x="927900" y="51498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562" name="line 561"/>
          <p:cNvSpPr/>
          <p:nvPr/>
        </p:nvSpPr>
        <p:spPr>
          <a:xfrm>
            <a:off x="438300" y="5748300"/>
            <a:ext cx="554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3" name="フリーフォーム562"/>
          <p:cNvSpPr/>
          <p:nvPr/>
        </p:nvSpPr>
        <p:spPr>
          <a:xfrm>
            <a:off x="1411200" y="57483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4" name="フリーフォーム563"/>
          <p:cNvSpPr/>
          <p:nvPr/>
        </p:nvSpPr>
        <p:spPr>
          <a:xfrm>
            <a:off x="1197000" y="59661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5" name="フリーフォーム564"/>
          <p:cNvSpPr/>
          <p:nvPr/>
        </p:nvSpPr>
        <p:spPr>
          <a:xfrm>
            <a:off x="512100" y="59661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6" name="フリーフォーム565"/>
          <p:cNvSpPr/>
          <p:nvPr/>
        </p:nvSpPr>
        <p:spPr>
          <a:xfrm>
            <a:off x="477900" y="59319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7" name="フリーフォーム566"/>
          <p:cNvSpPr/>
          <p:nvPr/>
        </p:nvSpPr>
        <p:spPr>
          <a:xfrm>
            <a:off x="477900" y="57483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8" name="フリーフォーム567"/>
          <p:cNvSpPr/>
          <p:nvPr/>
        </p:nvSpPr>
        <p:spPr>
          <a:xfrm>
            <a:off x="1369800" y="57483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9" name="フリーフォーム568"/>
          <p:cNvSpPr/>
          <p:nvPr/>
        </p:nvSpPr>
        <p:spPr>
          <a:xfrm>
            <a:off x="1336500" y="58869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0" name="フリーフォーム569"/>
          <p:cNvSpPr/>
          <p:nvPr/>
        </p:nvSpPr>
        <p:spPr>
          <a:xfrm>
            <a:off x="1197000" y="59202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1" name="フリーフォーム570"/>
          <p:cNvSpPr/>
          <p:nvPr/>
        </p:nvSpPr>
        <p:spPr>
          <a:xfrm>
            <a:off x="513900" y="59202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2" name="フリーフォーム571"/>
          <p:cNvSpPr/>
          <p:nvPr/>
        </p:nvSpPr>
        <p:spPr>
          <a:xfrm>
            <a:off x="523800" y="57483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3" name="フリーフォーム572"/>
          <p:cNvSpPr/>
          <p:nvPr/>
        </p:nvSpPr>
        <p:spPr>
          <a:xfrm>
            <a:off x="1197000" y="57483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4" name="フリーフォーム573"/>
          <p:cNvSpPr/>
          <p:nvPr/>
        </p:nvSpPr>
        <p:spPr>
          <a:xfrm>
            <a:off x="1197000" y="57483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5" name="フリーフォーム574"/>
          <p:cNvSpPr/>
          <p:nvPr/>
        </p:nvSpPr>
        <p:spPr>
          <a:xfrm>
            <a:off x="1411200" y="54567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6" name="フリーフォーム575"/>
          <p:cNvSpPr/>
          <p:nvPr/>
        </p:nvSpPr>
        <p:spPr>
          <a:xfrm>
            <a:off x="1197000" y="55305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7" name="フリーフォーム576"/>
          <p:cNvSpPr/>
          <p:nvPr/>
        </p:nvSpPr>
        <p:spPr>
          <a:xfrm>
            <a:off x="512100" y="55305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8" name="フリーフォーム577"/>
          <p:cNvSpPr/>
          <p:nvPr/>
        </p:nvSpPr>
        <p:spPr>
          <a:xfrm>
            <a:off x="477900" y="55305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9" name="フリーフォーム578"/>
          <p:cNvSpPr/>
          <p:nvPr/>
        </p:nvSpPr>
        <p:spPr>
          <a:xfrm>
            <a:off x="477900" y="55647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0" name="フリーフォーム579"/>
          <p:cNvSpPr/>
          <p:nvPr/>
        </p:nvSpPr>
        <p:spPr>
          <a:xfrm>
            <a:off x="1369800" y="56097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1" name="フリーフォーム580"/>
          <p:cNvSpPr/>
          <p:nvPr/>
        </p:nvSpPr>
        <p:spPr>
          <a:xfrm>
            <a:off x="1336500" y="55764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2" name="フリーフォーム581"/>
          <p:cNvSpPr/>
          <p:nvPr/>
        </p:nvSpPr>
        <p:spPr>
          <a:xfrm>
            <a:off x="1197000" y="55764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3" name="フリーフォーム582"/>
          <p:cNvSpPr/>
          <p:nvPr/>
        </p:nvSpPr>
        <p:spPr>
          <a:xfrm>
            <a:off x="513900" y="55764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4" name="フリーフォーム583"/>
          <p:cNvSpPr/>
          <p:nvPr/>
        </p:nvSpPr>
        <p:spPr>
          <a:xfrm>
            <a:off x="523800" y="57483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5" name="フリーフォーム584"/>
          <p:cNvSpPr/>
          <p:nvPr/>
        </p:nvSpPr>
        <p:spPr>
          <a:xfrm>
            <a:off x="1197000" y="57483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6" name="line 585"/>
          <p:cNvSpPr/>
          <p:nvPr/>
        </p:nvSpPr>
        <p:spPr>
          <a:xfrm>
            <a:off x="513900" y="55764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7" name="line 586"/>
          <p:cNvSpPr/>
          <p:nvPr/>
        </p:nvSpPr>
        <p:spPr>
          <a:xfrm>
            <a:off x="1336500" y="55512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8" name="line 587"/>
          <p:cNvSpPr/>
          <p:nvPr/>
        </p:nvSpPr>
        <p:spPr>
          <a:xfrm>
            <a:off x="1336500" y="58869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9" name="line 588"/>
          <p:cNvSpPr/>
          <p:nvPr/>
        </p:nvSpPr>
        <p:spPr>
          <a:xfrm>
            <a:off x="1287900" y="56097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0" name="line 589"/>
          <p:cNvSpPr/>
          <p:nvPr/>
        </p:nvSpPr>
        <p:spPr>
          <a:xfrm>
            <a:off x="1290600" y="58869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1" name="line 590"/>
          <p:cNvSpPr/>
          <p:nvPr/>
        </p:nvSpPr>
        <p:spPr>
          <a:xfrm>
            <a:off x="512100" y="59418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2" name="line 591"/>
          <p:cNvSpPr/>
          <p:nvPr/>
        </p:nvSpPr>
        <p:spPr>
          <a:xfrm>
            <a:off x="456300" y="59319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3" name="line 592"/>
          <p:cNvSpPr/>
          <p:nvPr/>
        </p:nvSpPr>
        <p:spPr>
          <a:xfrm>
            <a:off x="465300" y="55647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4" name="line 593"/>
          <p:cNvSpPr/>
          <p:nvPr/>
        </p:nvSpPr>
        <p:spPr>
          <a:xfrm>
            <a:off x="512100" y="55134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5" name=""/>
          <p:cNvSpPr/>
          <p:nvPr/>
        </p:nvSpPr>
        <p:spPr>
          <a:xfrm rot="16200000">
            <a:off x="927900" y="57375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596" name="line 595"/>
          <p:cNvSpPr/>
          <p:nvPr/>
        </p:nvSpPr>
        <p:spPr>
          <a:xfrm>
            <a:off x="438300" y="6336000"/>
            <a:ext cx="51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7" name="フリーフォーム596"/>
          <p:cNvSpPr/>
          <p:nvPr/>
        </p:nvSpPr>
        <p:spPr>
          <a:xfrm>
            <a:off x="1411200" y="63360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8" name="フリーフォーム597"/>
          <p:cNvSpPr/>
          <p:nvPr/>
        </p:nvSpPr>
        <p:spPr>
          <a:xfrm>
            <a:off x="1197000" y="65538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9" name="フリーフォーム598"/>
          <p:cNvSpPr/>
          <p:nvPr/>
        </p:nvSpPr>
        <p:spPr>
          <a:xfrm>
            <a:off x="512100" y="65538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0" name="フリーフォーム599"/>
          <p:cNvSpPr/>
          <p:nvPr/>
        </p:nvSpPr>
        <p:spPr>
          <a:xfrm>
            <a:off x="477900" y="65196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1" name="フリーフォーム600"/>
          <p:cNvSpPr/>
          <p:nvPr/>
        </p:nvSpPr>
        <p:spPr>
          <a:xfrm>
            <a:off x="477900" y="63360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2" name="フリーフォーム601"/>
          <p:cNvSpPr/>
          <p:nvPr/>
        </p:nvSpPr>
        <p:spPr>
          <a:xfrm>
            <a:off x="1369800" y="63360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3" name="フリーフォーム602"/>
          <p:cNvSpPr/>
          <p:nvPr/>
        </p:nvSpPr>
        <p:spPr>
          <a:xfrm>
            <a:off x="1336500" y="64746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4" name="フリーフォーム603"/>
          <p:cNvSpPr/>
          <p:nvPr/>
        </p:nvSpPr>
        <p:spPr>
          <a:xfrm>
            <a:off x="1197000" y="65079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5" name="フリーフォーム604"/>
          <p:cNvSpPr/>
          <p:nvPr/>
        </p:nvSpPr>
        <p:spPr>
          <a:xfrm>
            <a:off x="513900" y="65079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6" name="フリーフォーム605"/>
          <p:cNvSpPr/>
          <p:nvPr/>
        </p:nvSpPr>
        <p:spPr>
          <a:xfrm>
            <a:off x="438300" y="63360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7" name="フリーフォーム606"/>
          <p:cNvSpPr/>
          <p:nvPr/>
        </p:nvSpPr>
        <p:spPr>
          <a:xfrm>
            <a:off x="1197000" y="63360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8" name="フリーフォーム607"/>
          <p:cNvSpPr/>
          <p:nvPr/>
        </p:nvSpPr>
        <p:spPr>
          <a:xfrm>
            <a:off x="1197000" y="63360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9" name="フリーフォーム608"/>
          <p:cNvSpPr/>
          <p:nvPr/>
        </p:nvSpPr>
        <p:spPr>
          <a:xfrm>
            <a:off x="1411200" y="60444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0" name="フリーフォーム609"/>
          <p:cNvSpPr/>
          <p:nvPr/>
        </p:nvSpPr>
        <p:spPr>
          <a:xfrm>
            <a:off x="1197000" y="61182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1" name="フリーフォーム610"/>
          <p:cNvSpPr/>
          <p:nvPr/>
        </p:nvSpPr>
        <p:spPr>
          <a:xfrm>
            <a:off x="512100" y="61182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2" name="フリーフォーム611"/>
          <p:cNvSpPr/>
          <p:nvPr/>
        </p:nvSpPr>
        <p:spPr>
          <a:xfrm>
            <a:off x="477900" y="61182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3" name="フリーフォーム612"/>
          <p:cNvSpPr/>
          <p:nvPr/>
        </p:nvSpPr>
        <p:spPr>
          <a:xfrm>
            <a:off x="477900" y="61524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4" name="フリーフォーム613"/>
          <p:cNvSpPr/>
          <p:nvPr/>
        </p:nvSpPr>
        <p:spPr>
          <a:xfrm>
            <a:off x="1369800" y="61974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5" name="フリーフォーム614"/>
          <p:cNvSpPr/>
          <p:nvPr/>
        </p:nvSpPr>
        <p:spPr>
          <a:xfrm>
            <a:off x="1336500" y="61641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6" name="フリーフォーム615"/>
          <p:cNvSpPr/>
          <p:nvPr/>
        </p:nvSpPr>
        <p:spPr>
          <a:xfrm>
            <a:off x="1197000" y="61641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7" name="フリーフォーム616"/>
          <p:cNvSpPr/>
          <p:nvPr/>
        </p:nvSpPr>
        <p:spPr>
          <a:xfrm>
            <a:off x="513900" y="61641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8" name="フリーフォーム617"/>
          <p:cNvSpPr/>
          <p:nvPr/>
        </p:nvSpPr>
        <p:spPr>
          <a:xfrm>
            <a:off x="438300" y="63360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9" name="フリーフォーム618"/>
          <p:cNvSpPr/>
          <p:nvPr/>
        </p:nvSpPr>
        <p:spPr>
          <a:xfrm>
            <a:off x="1197000" y="63360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0" name="line 619"/>
          <p:cNvSpPr/>
          <p:nvPr/>
        </p:nvSpPr>
        <p:spPr>
          <a:xfrm>
            <a:off x="513900" y="61641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1" name="line 620"/>
          <p:cNvSpPr/>
          <p:nvPr/>
        </p:nvSpPr>
        <p:spPr>
          <a:xfrm>
            <a:off x="1336500" y="61389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2" name="line 621"/>
          <p:cNvSpPr/>
          <p:nvPr/>
        </p:nvSpPr>
        <p:spPr>
          <a:xfrm>
            <a:off x="1336500" y="64746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3" name="line 622"/>
          <p:cNvSpPr/>
          <p:nvPr/>
        </p:nvSpPr>
        <p:spPr>
          <a:xfrm>
            <a:off x="1287900" y="61974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4" name="line 623"/>
          <p:cNvSpPr/>
          <p:nvPr/>
        </p:nvSpPr>
        <p:spPr>
          <a:xfrm>
            <a:off x="1290600" y="64746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5" name="line 624"/>
          <p:cNvSpPr/>
          <p:nvPr/>
        </p:nvSpPr>
        <p:spPr>
          <a:xfrm>
            <a:off x="512100" y="65295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6" name="line 625"/>
          <p:cNvSpPr/>
          <p:nvPr/>
        </p:nvSpPr>
        <p:spPr>
          <a:xfrm>
            <a:off x="456300" y="65196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7" name="line 626"/>
          <p:cNvSpPr/>
          <p:nvPr/>
        </p:nvSpPr>
        <p:spPr>
          <a:xfrm>
            <a:off x="465300" y="61524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8" name="line 627"/>
          <p:cNvSpPr/>
          <p:nvPr/>
        </p:nvSpPr>
        <p:spPr>
          <a:xfrm>
            <a:off x="512100" y="61011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9" name=""/>
          <p:cNvSpPr/>
          <p:nvPr/>
        </p:nvSpPr>
        <p:spPr>
          <a:xfrm rot="16200000">
            <a:off x="927900" y="63252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630" name="line 629"/>
          <p:cNvSpPr/>
          <p:nvPr/>
        </p:nvSpPr>
        <p:spPr>
          <a:xfrm>
            <a:off x="1555200" y="4572900"/>
            <a:ext cx="554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1" name="フリーフォーム630"/>
          <p:cNvSpPr/>
          <p:nvPr/>
        </p:nvSpPr>
        <p:spPr>
          <a:xfrm>
            <a:off x="2528100" y="45729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2" name="フリーフォーム631"/>
          <p:cNvSpPr/>
          <p:nvPr/>
        </p:nvSpPr>
        <p:spPr>
          <a:xfrm>
            <a:off x="2313900" y="47907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3" name="フリーフォーム632"/>
          <p:cNvSpPr/>
          <p:nvPr/>
        </p:nvSpPr>
        <p:spPr>
          <a:xfrm>
            <a:off x="1629000" y="47907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4" name="フリーフォーム633"/>
          <p:cNvSpPr/>
          <p:nvPr/>
        </p:nvSpPr>
        <p:spPr>
          <a:xfrm>
            <a:off x="1594800" y="47565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5" name="フリーフォーム634"/>
          <p:cNvSpPr/>
          <p:nvPr/>
        </p:nvSpPr>
        <p:spPr>
          <a:xfrm>
            <a:off x="1594800" y="45729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6" name="フリーフォーム635"/>
          <p:cNvSpPr/>
          <p:nvPr/>
        </p:nvSpPr>
        <p:spPr>
          <a:xfrm>
            <a:off x="2486700" y="45729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7" name="フリーフォーム636"/>
          <p:cNvSpPr/>
          <p:nvPr/>
        </p:nvSpPr>
        <p:spPr>
          <a:xfrm>
            <a:off x="2453400" y="47115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8" name="フリーフォーム637"/>
          <p:cNvSpPr/>
          <p:nvPr/>
        </p:nvSpPr>
        <p:spPr>
          <a:xfrm>
            <a:off x="2313900" y="47448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9" name="フリーフォーム638"/>
          <p:cNvSpPr/>
          <p:nvPr/>
        </p:nvSpPr>
        <p:spPr>
          <a:xfrm>
            <a:off x="1630800" y="47448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0" name="フリーフォーム639"/>
          <p:cNvSpPr/>
          <p:nvPr/>
        </p:nvSpPr>
        <p:spPr>
          <a:xfrm>
            <a:off x="1640700" y="45729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1" name="フリーフォーム640"/>
          <p:cNvSpPr/>
          <p:nvPr/>
        </p:nvSpPr>
        <p:spPr>
          <a:xfrm>
            <a:off x="2313900" y="45729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2" name="フリーフォーム641"/>
          <p:cNvSpPr/>
          <p:nvPr/>
        </p:nvSpPr>
        <p:spPr>
          <a:xfrm>
            <a:off x="2313900" y="45729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3" name="フリーフォーム642"/>
          <p:cNvSpPr/>
          <p:nvPr/>
        </p:nvSpPr>
        <p:spPr>
          <a:xfrm>
            <a:off x="2528100" y="42813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4" name="フリーフォーム643"/>
          <p:cNvSpPr/>
          <p:nvPr/>
        </p:nvSpPr>
        <p:spPr>
          <a:xfrm>
            <a:off x="1629000" y="4355100"/>
            <a:ext cx="955800" cy="0"/>
          </a:xfrm>
          <a:custGeom>
            <a:pathLst>
              <a:path w="1062" h="21600">
                <a:moveTo>
                  <a:pt x="1062" y="0"/>
                </a:moveTo>
                <a:cubicBezTo>
                  <a:pt x="1062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5" name="フリーフォーム644"/>
          <p:cNvSpPr/>
          <p:nvPr/>
        </p:nvSpPr>
        <p:spPr>
          <a:xfrm>
            <a:off x="1594800" y="43551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6" name="フリーフォーム645"/>
          <p:cNvSpPr/>
          <p:nvPr/>
        </p:nvSpPr>
        <p:spPr>
          <a:xfrm>
            <a:off x="1594800" y="43893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7" name="フリーフォーム646"/>
          <p:cNvSpPr/>
          <p:nvPr/>
        </p:nvSpPr>
        <p:spPr>
          <a:xfrm>
            <a:off x="2486700" y="44343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8" name="フリーフォーム647"/>
          <p:cNvSpPr/>
          <p:nvPr/>
        </p:nvSpPr>
        <p:spPr>
          <a:xfrm>
            <a:off x="2453400" y="44010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9" name="フリーフォーム648"/>
          <p:cNvSpPr/>
          <p:nvPr/>
        </p:nvSpPr>
        <p:spPr>
          <a:xfrm>
            <a:off x="2313900" y="44010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0" name="フリーフォーム649"/>
          <p:cNvSpPr/>
          <p:nvPr/>
        </p:nvSpPr>
        <p:spPr>
          <a:xfrm>
            <a:off x="1630800" y="44010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1" name="フリーフォーム650"/>
          <p:cNvSpPr/>
          <p:nvPr/>
        </p:nvSpPr>
        <p:spPr>
          <a:xfrm>
            <a:off x="1640700" y="45729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2" name="フリーフォーム651"/>
          <p:cNvSpPr/>
          <p:nvPr/>
        </p:nvSpPr>
        <p:spPr>
          <a:xfrm>
            <a:off x="2313900" y="45729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3" name="line 652"/>
          <p:cNvSpPr/>
          <p:nvPr/>
        </p:nvSpPr>
        <p:spPr>
          <a:xfrm>
            <a:off x="1630800" y="44010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4" name="line 653"/>
          <p:cNvSpPr/>
          <p:nvPr/>
        </p:nvSpPr>
        <p:spPr>
          <a:xfrm>
            <a:off x="2453400" y="43758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5" name="line 654"/>
          <p:cNvSpPr/>
          <p:nvPr/>
        </p:nvSpPr>
        <p:spPr>
          <a:xfrm>
            <a:off x="2453400" y="47115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6" name="line 655"/>
          <p:cNvSpPr/>
          <p:nvPr/>
        </p:nvSpPr>
        <p:spPr>
          <a:xfrm>
            <a:off x="2404800" y="44343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7" name="line 656"/>
          <p:cNvSpPr/>
          <p:nvPr/>
        </p:nvSpPr>
        <p:spPr>
          <a:xfrm>
            <a:off x="2407500" y="47115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8" name="line 657"/>
          <p:cNvSpPr/>
          <p:nvPr/>
        </p:nvSpPr>
        <p:spPr>
          <a:xfrm>
            <a:off x="1629000" y="47664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9" name="line 658"/>
          <p:cNvSpPr/>
          <p:nvPr/>
        </p:nvSpPr>
        <p:spPr>
          <a:xfrm>
            <a:off x="1573200" y="47565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0" name="line 659"/>
          <p:cNvSpPr/>
          <p:nvPr/>
        </p:nvSpPr>
        <p:spPr>
          <a:xfrm>
            <a:off x="1582200" y="43893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1" name="line 660"/>
          <p:cNvSpPr/>
          <p:nvPr/>
        </p:nvSpPr>
        <p:spPr>
          <a:xfrm>
            <a:off x="1629000" y="43380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2" name=""/>
          <p:cNvSpPr/>
          <p:nvPr/>
        </p:nvSpPr>
        <p:spPr>
          <a:xfrm rot="16200000">
            <a:off x="2044800" y="45621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663" name="line 662"/>
          <p:cNvSpPr/>
          <p:nvPr/>
        </p:nvSpPr>
        <p:spPr>
          <a:xfrm>
            <a:off x="1555200" y="5160600"/>
            <a:ext cx="51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4" name="フリーフォーム663"/>
          <p:cNvSpPr/>
          <p:nvPr/>
        </p:nvSpPr>
        <p:spPr>
          <a:xfrm>
            <a:off x="2528100" y="51606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5" name="フリーフォーム664"/>
          <p:cNvSpPr/>
          <p:nvPr/>
        </p:nvSpPr>
        <p:spPr>
          <a:xfrm>
            <a:off x="2313900" y="53784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6" name="フリーフォーム665"/>
          <p:cNvSpPr/>
          <p:nvPr/>
        </p:nvSpPr>
        <p:spPr>
          <a:xfrm>
            <a:off x="1629000" y="53784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7" name="フリーフォーム666"/>
          <p:cNvSpPr/>
          <p:nvPr/>
        </p:nvSpPr>
        <p:spPr>
          <a:xfrm>
            <a:off x="1594800" y="53442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8" name="フリーフォーム667"/>
          <p:cNvSpPr/>
          <p:nvPr/>
        </p:nvSpPr>
        <p:spPr>
          <a:xfrm>
            <a:off x="1594800" y="51606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9" name="フリーフォーム668"/>
          <p:cNvSpPr/>
          <p:nvPr/>
        </p:nvSpPr>
        <p:spPr>
          <a:xfrm>
            <a:off x="2486700" y="51606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0" name="フリーフォーム669"/>
          <p:cNvSpPr/>
          <p:nvPr/>
        </p:nvSpPr>
        <p:spPr>
          <a:xfrm>
            <a:off x="2453400" y="52992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1" name="フリーフォーム670"/>
          <p:cNvSpPr/>
          <p:nvPr/>
        </p:nvSpPr>
        <p:spPr>
          <a:xfrm>
            <a:off x="2313900" y="53325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2" name="フリーフォーム671"/>
          <p:cNvSpPr/>
          <p:nvPr/>
        </p:nvSpPr>
        <p:spPr>
          <a:xfrm>
            <a:off x="1630800" y="53325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3" name="フリーフォーム672"/>
          <p:cNvSpPr/>
          <p:nvPr/>
        </p:nvSpPr>
        <p:spPr>
          <a:xfrm>
            <a:off x="1555200" y="51606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4" name="フリーフォーム673"/>
          <p:cNvSpPr/>
          <p:nvPr/>
        </p:nvSpPr>
        <p:spPr>
          <a:xfrm>
            <a:off x="2313900" y="51606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5" name="フリーフォーム674"/>
          <p:cNvSpPr/>
          <p:nvPr/>
        </p:nvSpPr>
        <p:spPr>
          <a:xfrm>
            <a:off x="2313900" y="51606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6" name="フリーフォーム675"/>
          <p:cNvSpPr/>
          <p:nvPr/>
        </p:nvSpPr>
        <p:spPr>
          <a:xfrm>
            <a:off x="2528100" y="48690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7" name="フリーフォーム676"/>
          <p:cNvSpPr/>
          <p:nvPr/>
        </p:nvSpPr>
        <p:spPr>
          <a:xfrm>
            <a:off x="2313900" y="49428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8" name="フリーフォーム677"/>
          <p:cNvSpPr/>
          <p:nvPr/>
        </p:nvSpPr>
        <p:spPr>
          <a:xfrm>
            <a:off x="1629000" y="49428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9" name="フリーフォーム678"/>
          <p:cNvSpPr/>
          <p:nvPr/>
        </p:nvSpPr>
        <p:spPr>
          <a:xfrm>
            <a:off x="1594800" y="49428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0" name="フリーフォーム679"/>
          <p:cNvSpPr/>
          <p:nvPr/>
        </p:nvSpPr>
        <p:spPr>
          <a:xfrm>
            <a:off x="1594800" y="49770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1" name="フリーフォーム680"/>
          <p:cNvSpPr/>
          <p:nvPr/>
        </p:nvSpPr>
        <p:spPr>
          <a:xfrm>
            <a:off x="2486700" y="50220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2" name="フリーフォーム681"/>
          <p:cNvSpPr/>
          <p:nvPr/>
        </p:nvSpPr>
        <p:spPr>
          <a:xfrm>
            <a:off x="2453400" y="49887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3" name="フリーフォーム682"/>
          <p:cNvSpPr/>
          <p:nvPr/>
        </p:nvSpPr>
        <p:spPr>
          <a:xfrm>
            <a:off x="2313900" y="49887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4" name="フリーフォーム683"/>
          <p:cNvSpPr/>
          <p:nvPr/>
        </p:nvSpPr>
        <p:spPr>
          <a:xfrm>
            <a:off x="1630800" y="49887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5" name="フリーフォーム684"/>
          <p:cNvSpPr/>
          <p:nvPr/>
        </p:nvSpPr>
        <p:spPr>
          <a:xfrm>
            <a:off x="1555200" y="51606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6" name="フリーフォーム685"/>
          <p:cNvSpPr/>
          <p:nvPr/>
        </p:nvSpPr>
        <p:spPr>
          <a:xfrm>
            <a:off x="2313900" y="51606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7" name="line 686"/>
          <p:cNvSpPr/>
          <p:nvPr/>
        </p:nvSpPr>
        <p:spPr>
          <a:xfrm>
            <a:off x="1630800" y="49887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8" name="line 687"/>
          <p:cNvSpPr/>
          <p:nvPr/>
        </p:nvSpPr>
        <p:spPr>
          <a:xfrm>
            <a:off x="2453400" y="49635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9" name="line 688"/>
          <p:cNvSpPr/>
          <p:nvPr/>
        </p:nvSpPr>
        <p:spPr>
          <a:xfrm>
            <a:off x="2453400" y="52992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0" name="line 689"/>
          <p:cNvSpPr/>
          <p:nvPr/>
        </p:nvSpPr>
        <p:spPr>
          <a:xfrm>
            <a:off x="2404800" y="50220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1" name="line 690"/>
          <p:cNvSpPr/>
          <p:nvPr/>
        </p:nvSpPr>
        <p:spPr>
          <a:xfrm>
            <a:off x="2407500" y="52992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2" name="line 691"/>
          <p:cNvSpPr/>
          <p:nvPr/>
        </p:nvSpPr>
        <p:spPr>
          <a:xfrm>
            <a:off x="1629000" y="53541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3" name="line 692"/>
          <p:cNvSpPr/>
          <p:nvPr/>
        </p:nvSpPr>
        <p:spPr>
          <a:xfrm>
            <a:off x="1573200" y="53442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4" name="line 693"/>
          <p:cNvSpPr/>
          <p:nvPr/>
        </p:nvSpPr>
        <p:spPr>
          <a:xfrm>
            <a:off x="1582200" y="49770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5" name="line 694"/>
          <p:cNvSpPr/>
          <p:nvPr/>
        </p:nvSpPr>
        <p:spPr>
          <a:xfrm>
            <a:off x="1629000" y="49257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6" name=""/>
          <p:cNvSpPr/>
          <p:nvPr/>
        </p:nvSpPr>
        <p:spPr>
          <a:xfrm rot="16200000">
            <a:off x="2044800" y="51498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697" name="line 696"/>
          <p:cNvSpPr/>
          <p:nvPr/>
        </p:nvSpPr>
        <p:spPr>
          <a:xfrm>
            <a:off x="1555200" y="5748300"/>
            <a:ext cx="554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8" name="フリーフォーム697"/>
          <p:cNvSpPr/>
          <p:nvPr/>
        </p:nvSpPr>
        <p:spPr>
          <a:xfrm>
            <a:off x="2528100" y="57483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9" name="フリーフォーム698"/>
          <p:cNvSpPr/>
          <p:nvPr/>
        </p:nvSpPr>
        <p:spPr>
          <a:xfrm>
            <a:off x="2313900" y="59661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0" name="フリーフォーム699"/>
          <p:cNvSpPr/>
          <p:nvPr/>
        </p:nvSpPr>
        <p:spPr>
          <a:xfrm>
            <a:off x="1629000" y="59661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1" name="フリーフォーム700"/>
          <p:cNvSpPr/>
          <p:nvPr/>
        </p:nvSpPr>
        <p:spPr>
          <a:xfrm>
            <a:off x="1594800" y="59319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2" name="フリーフォーム701"/>
          <p:cNvSpPr/>
          <p:nvPr/>
        </p:nvSpPr>
        <p:spPr>
          <a:xfrm>
            <a:off x="1594800" y="57483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3" name="フリーフォーム702"/>
          <p:cNvSpPr/>
          <p:nvPr/>
        </p:nvSpPr>
        <p:spPr>
          <a:xfrm>
            <a:off x="2486700" y="57483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4" name="フリーフォーム703"/>
          <p:cNvSpPr/>
          <p:nvPr/>
        </p:nvSpPr>
        <p:spPr>
          <a:xfrm>
            <a:off x="2453400" y="58869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5" name="フリーフォーム704"/>
          <p:cNvSpPr/>
          <p:nvPr/>
        </p:nvSpPr>
        <p:spPr>
          <a:xfrm>
            <a:off x="2313900" y="59202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6" name="フリーフォーム705"/>
          <p:cNvSpPr/>
          <p:nvPr/>
        </p:nvSpPr>
        <p:spPr>
          <a:xfrm>
            <a:off x="1630800" y="59202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7" name="フリーフォーム706"/>
          <p:cNvSpPr/>
          <p:nvPr/>
        </p:nvSpPr>
        <p:spPr>
          <a:xfrm>
            <a:off x="1640700" y="57483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8" name="フリーフォーム707"/>
          <p:cNvSpPr/>
          <p:nvPr/>
        </p:nvSpPr>
        <p:spPr>
          <a:xfrm>
            <a:off x="2313900" y="57483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9" name="フリーフォーム708"/>
          <p:cNvSpPr/>
          <p:nvPr/>
        </p:nvSpPr>
        <p:spPr>
          <a:xfrm>
            <a:off x="2313900" y="57483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0" name="フリーフォーム709"/>
          <p:cNvSpPr/>
          <p:nvPr/>
        </p:nvSpPr>
        <p:spPr>
          <a:xfrm>
            <a:off x="2528100" y="54567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1" name="フリーフォーム710"/>
          <p:cNvSpPr/>
          <p:nvPr/>
        </p:nvSpPr>
        <p:spPr>
          <a:xfrm>
            <a:off x="2313900" y="55305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2" name="フリーフォーム711"/>
          <p:cNvSpPr/>
          <p:nvPr/>
        </p:nvSpPr>
        <p:spPr>
          <a:xfrm>
            <a:off x="1629000" y="55305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3" name="フリーフォーム712"/>
          <p:cNvSpPr/>
          <p:nvPr/>
        </p:nvSpPr>
        <p:spPr>
          <a:xfrm>
            <a:off x="1594800" y="55305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4" name="フリーフォーム713"/>
          <p:cNvSpPr/>
          <p:nvPr/>
        </p:nvSpPr>
        <p:spPr>
          <a:xfrm>
            <a:off x="1594800" y="55647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5" name="フリーフォーム714"/>
          <p:cNvSpPr/>
          <p:nvPr/>
        </p:nvSpPr>
        <p:spPr>
          <a:xfrm>
            <a:off x="2486700" y="56097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6" name="フリーフォーム715"/>
          <p:cNvSpPr/>
          <p:nvPr/>
        </p:nvSpPr>
        <p:spPr>
          <a:xfrm>
            <a:off x="2453400" y="55764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7" name="フリーフォーム716"/>
          <p:cNvSpPr/>
          <p:nvPr/>
        </p:nvSpPr>
        <p:spPr>
          <a:xfrm>
            <a:off x="2313900" y="55764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8" name="フリーフォーム717"/>
          <p:cNvSpPr/>
          <p:nvPr/>
        </p:nvSpPr>
        <p:spPr>
          <a:xfrm>
            <a:off x="1630800" y="55764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9" name="フリーフォーム718"/>
          <p:cNvSpPr/>
          <p:nvPr/>
        </p:nvSpPr>
        <p:spPr>
          <a:xfrm>
            <a:off x="1640700" y="5748300"/>
            <a:ext cx="673200" cy="0"/>
          </a:xfrm>
          <a:custGeom>
            <a:pathLst>
              <a:path w="748" h="21600">
                <a:moveTo>
                  <a:pt x="0" y="0"/>
                </a:moveTo>
                <a:cubicBezTo>
                  <a:pt x="0" y="0"/>
                  <a:pt x="748" y="0"/>
                  <a:pt x="7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0" name="フリーフォーム719"/>
          <p:cNvSpPr/>
          <p:nvPr/>
        </p:nvSpPr>
        <p:spPr>
          <a:xfrm>
            <a:off x="2313900" y="57483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1" name="line 720"/>
          <p:cNvSpPr/>
          <p:nvPr/>
        </p:nvSpPr>
        <p:spPr>
          <a:xfrm>
            <a:off x="1630800" y="55764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2" name="line 721"/>
          <p:cNvSpPr/>
          <p:nvPr/>
        </p:nvSpPr>
        <p:spPr>
          <a:xfrm>
            <a:off x="2453400" y="55512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3" name="line 722"/>
          <p:cNvSpPr/>
          <p:nvPr/>
        </p:nvSpPr>
        <p:spPr>
          <a:xfrm>
            <a:off x="2453400" y="58869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4" name="line 723"/>
          <p:cNvSpPr/>
          <p:nvPr/>
        </p:nvSpPr>
        <p:spPr>
          <a:xfrm>
            <a:off x="2404800" y="56097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5" name="line 724"/>
          <p:cNvSpPr/>
          <p:nvPr/>
        </p:nvSpPr>
        <p:spPr>
          <a:xfrm>
            <a:off x="2407500" y="58869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6" name="line 725"/>
          <p:cNvSpPr/>
          <p:nvPr/>
        </p:nvSpPr>
        <p:spPr>
          <a:xfrm>
            <a:off x="1629000" y="59418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7" name="line 726"/>
          <p:cNvSpPr/>
          <p:nvPr/>
        </p:nvSpPr>
        <p:spPr>
          <a:xfrm>
            <a:off x="1573200" y="59319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8" name="line 727"/>
          <p:cNvSpPr/>
          <p:nvPr/>
        </p:nvSpPr>
        <p:spPr>
          <a:xfrm>
            <a:off x="1582200" y="55647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9" name="line 728"/>
          <p:cNvSpPr/>
          <p:nvPr/>
        </p:nvSpPr>
        <p:spPr>
          <a:xfrm>
            <a:off x="1629000" y="55134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0" name=""/>
          <p:cNvSpPr/>
          <p:nvPr/>
        </p:nvSpPr>
        <p:spPr>
          <a:xfrm rot="16200000">
            <a:off x="2044800" y="57375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731" name="line 730"/>
          <p:cNvSpPr/>
          <p:nvPr/>
        </p:nvSpPr>
        <p:spPr>
          <a:xfrm>
            <a:off x="1555200" y="6336000"/>
            <a:ext cx="51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2" name="フリーフォーム731"/>
          <p:cNvSpPr/>
          <p:nvPr/>
        </p:nvSpPr>
        <p:spPr>
          <a:xfrm>
            <a:off x="2528100" y="6336000"/>
            <a:ext cx="0" cy="296100"/>
          </a:xfrm>
          <a:custGeom>
            <a:pathLst>
              <a:path w="21600" h="329">
                <a:moveTo>
                  <a:pt x="0" y="0"/>
                </a:moveTo>
                <a:cubicBezTo>
                  <a:pt x="0" y="0"/>
                  <a:pt x="0" y="329"/>
                  <a:pt x="0" y="32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3" name="フリーフォーム732"/>
          <p:cNvSpPr/>
          <p:nvPr/>
        </p:nvSpPr>
        <p:spPr>
          <a:xfrm>
            <a:off x="2313900" y="65538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4" name="フリーフォーム733"/>
          <p:cNvSpPr/>
          <p:nvPr/>
        </p:nvSpPr>
        <p:spPr>
          <a:xfrm>
            <a:off x="1629000" y="65538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5" name="フリーフォーム734"/>
          <p:cNvSpPr/>
          <p:nvPr/>
        </p:nvSpPr>
        <p:spPr>
          <a:xfrm>
            <a:off x="1594800" y="6519600"/>
            <a:ext cx="34200" cy="34200"/>
          </a:xfrm>
          <a:custGeom>
            <a:pathLst>
              <a:path w="38" h="38">
                <a:moveTo>
                  <a:pt x="38" y="38"/>
                </a:moveTo>
                <a:cubicBezTo>
                  <a:pt x="17" y="38"/>
                  <a:pt x="0" y="2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6" name="フリーフォーム735"/>
          <p:cNvSpPr/>
          <p:nvPr/>
        </p:nvSpPr>
        <p:spPr>
          <a:xfrm>
            <a:off x="1594800" y="6336000"/>
            <a:ext cx="0" cy="183600"/>
          </a:xfrm>
          <a:custGeom>
            <a:pathLst>
              <a:path w="21600" h="204">
                <a:moveTo>
                  <a:pt x="0" y="204"/>
                </a:moveTo>
                <a:cubicBezTo>
                  <a:pt x="0" y="20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7" name="フリーフォーム736"/>
          <p:cNvSpPr/>
          <p:nvPr/>
        </p:nvSpPr>
        <p:spPr>
          <a:xfrm>
            <a:off x="2486700" y="6336000"/>
            <a:ext cx="0" cy="138600"/>
          </a:xfrm>
          <a:custGeom>
            <a:pathLst>
              <a:path w="21600" h="154">
                <a:moveTo>
                  <a:pt x="0" y="0"/>
                </a:moveTo>
                <a:cubicBezTo>
                  <a:pt x="0" y="0"/>
                  <a:pt x="0" y="154"/>
                  <a:pt x="0" y="15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8" name="フリーフォーム737"/>
          <p:cNvSpPr/>
          <p:nvPr/>
        </p:nvSpPr>
        <p:spPr>
          <a:xfrm>
            <a:off x="2453400" y="64746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9" name="フリーフォーム738"/>
          <p:cNvSpPr/>
          <p:nvPr/>
        </p:nvSpPr>
        <p:spPr>
          <a:xfrm>
            <a:off x="2313900" y="65079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0" name="フリーフォーム739"/>
          <p:cNvSpPr/>
          <p:nvPr/>
        </p:nvSpPr>
        <p:spPr>
          <a:xfrm>
            <a:off x="1630800" y="65079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1" name="フリーフォーム740"/>
          <p:cNvSpPr/>
          <p:nvPr/>
        </p:nvSpPr>
        <p:spPr>
          <a:xfrm>
            <a:off x="1555200" y="63360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2" name="フリーフォーム741"/>
          <p:cNvSpPr/>
          <p:nvPr/>
        </p:nvSpPr>
        <p:spPr>
          <a:xfrm>
            <a:off x="2313900" y="63360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3" name="フリーフォーム742"/>
          <p:cNvSpPr/>
          <p:nvPr/>
        </p:nvSpPr>
        <p:spPr>
          <a:xfrm>
            <a:off x="2313900" y="6336000"/>
            <a:ext cx="214200" cy="0"/>
          </a:xfrm>
          <a:custGeom>
            <a:pathLst>
              <a:path w="238" h="21600">
                <a:moveTo>
                  <a:pt x="0" y="0"/>
                </a:moveTo>
                <a:cubicBezTo>
                  <a:pt x="0" y="0"/>
                  <a:pt x="238" y="0"/>
                  <a:pt x="23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4" name="フリーフォーム743"/>
          <p:cNvSpPr/>
          <p:nvPr/>
        </p:nvSpPr>
        <p:spPr>
          <a:xfrm>
            <a:off x="2528100" y="6044400"/>
            <a:ext cx="0" cy="291600"/>
          </a:xfrm>
          <a:custGeom>
            <a:pathLst>
              <a:path w="21600" h="324">
                <a:moveTo>
                  <a:pt x="0" y="324"/>
                </a:moveTo>
                <a:cubicBezTo>
                  <a:pt x="0" y="32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5" name="フリーフォーム744"/>
          <p:cNvSpPr/>
          <p:nvPr/>
        </p:nvSpPr>
        <p:spPr>
          <a:xfrm>
            <a:off x="2313900" y="6118200"/>
            <a:ext cx="251100" cy="0"/>
          </a:xfrm>
          <a:custGeom>
            <a:pathLst>
              <a:path w="279" h="21600">
                <a:moveTo>
                  <a:pt x="279" y="0"/>
                </a:moveTo>
                <a:cubicBezTo>
                  <a:pt x="27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6" name="フリーフォーム745"/>
          <p:cNvSpPr/>
          <p:nvPr/>
        </p:nvSpPr>
        <p:spPr>
          <a:xfrm>
            <a:off x="1629000" y="6118200"/>
            <a:ext cx="684900" cy="0"/>
          </a:xfrm>
          <a:custGeom>
            <a:pathLst>
              <a:path w="761" h="21600">
                <a:moveTo>
                  <a:pt x="761" y="0"/>
                </a:moveTo>
                <a:cubicBezTo>
                  <a:pt x="761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7" name="フリーフォーム746"/>
          <p:cNvSpPr/>
          <p:nvPr/>
        </p:nvSpPr>
        <p:spPr>
          <a:xfrm>
            <a:off x="1594800" y="6118200"/>
            <a:ext cx="34200" cy="34200"/>
          </a:xfrm>
          <a:custGeom>
            <a:pathLst>
              <a:path w="38" h="38">
                <a:moveTo>
                  <a:pt x="38" y="0"/>
                </a:moveTo>
                <a:cubicBezTo>
                  <a:pt x="17" y="0"/>
                  <a:pt x="0" y="17"/>
                  <a:pt x="0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8" name="フリーフォーム747"/>
          <p:cNvSpPr/>
          <p:nvPr/>
        </p:nvSpPr>
        <p:spPr>
          <a:xfrm>
            <a:off x="1594800" y="6152400"/>
            <a:ext cx="0" cy="183600"/>
          </a:xfrm>
          <a:custGeom>
            <a:pathLst>
              <a:path w="21600" h="204">
                <a:moveTo>
                  <a:pt x="0" y="0"/>
                </a:moveTo>
                <a:cubicBezTo>
                  <a:pt x="0" y="0"/>
                  <a:pt x="0" y="204"/>
                  <a:pt x="0" y="20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9" name="フリーフォーム748"/>
          <p:cNvSpPr/>
          <p:nvPr/>
        </p:nvSpPr>
        <p:spPr>
          <a:xfrm>
            <a:off x="2486700" y="6197400"/>
            <a:ext cx="0" cy="138600"/>
          </a:xfrm>
          <a:custGeom>
            <a:pathLst>
              <a:path w="21600" h="154">
                <a:moveTo>
                  <a:pt x="0" y="154"/>
                </a:moveTo>
                <a:cubicBezTo>
                  <a:pt x="0" y="1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0" name="フリーフォーム749"/>
          <p:cNvSpPr/>
          <p:nvPr/>
        </p:nvSpPr>
        <p:spPr>
          <a:xfrm>
            <a:off x="2453400" y="6164100"/>
            <a:ext cx="33300" cy="33300"/>
          </a:xfrm>
          <a:custGeom>
            <a:pathLst>
              <a:path w="37" h="37">
                <a:moveTo>
                  <a:pt x="37" y="37"/>
                </a:moveTo>
                <a:cubicBezTo>
                  <a:pt x="37" y="17"/>
                  <a:pt x="2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1" name="フリーフォーム750"/>
          <p:cNvSpPr/>
          <p:nvPr/>
        </p:nvSpPr>
        <p:spPr>
          <a:xfrm>
            <a:off x="2313900" y="6164100"/>
            <a:ext cx="139500" cy="0"/>
          </a:xfrm>
          <a:custGeom>
            <a:pathLst>
              <a:path w="155" h="21600">
                <a:moveTo>
                  <a:pt x="155" y="0"/>
                </a:moveTo>
                <a:cubicBezTo>
                  <a:pt x="15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2" name="フリーフォーム751"/>
          <p:cNvSpPr/>
          <p:nvPr/>
        </p:nvSpPr>
        <p:spPr>
          <a:xfrm>
            <a:off x="1630800" y="6164100"/>
            <a:ext cx="683100" cy="0"/>
          </a:xfrm>
          <a:custGeom>
            <a:pathLst>
              <a:path w="759" h="21600">
                <a:moveTo>
                  <a:pt x="759" y="0"/>
                </a:moveTo>
                <a:cubicBezTo>
                  <a:pt x="759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3" name="フリーフォーム752"/>
          <p:cNvSpPr/>
          <p:nvPr/>
        </p:nvSpPr>
        <p:spPr>
          <a:xfrm>
            <a:off x="1555200" y="6336000"/>
            <a:ext cx="758700" cy="0"/>
          </a:xfrm>
          <a:custGeom>
            <a:pathLst>
              <a:path w="843" h="21600">
                <a:moveTo>
                  <a:pt x="0" y="0"/>
                </a:moveTo>
                <a:cubicBezTo>
                  <a:pt x="0" y="0"/>
                  <a:pt x="843" y="0"/>
                  <a:pt x="84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4" name="フリーフォーム753"/>
          <p:cNvSpPr/>
          <p:nvPr/>
        </p:nvSpPr>
        <p:spPr>
          <a:xfrm>
            <a:off x="2313900" y="6336000"/>
            <a:ext cx="172800" cy="0"/>
          </a:xfrm>
          <a:custGeom>
            <a:pathLst>
              <a:path w="192" h="21600">
                <a:moveTo>
                  <a:pt x="0" y="0"/>
                </a:moveTo>
                <a:cubicBezTo>
                  <a:pt x="0" y="0"/>
                  <a:pt x="192" y="0"/>
                  <a:pt x="19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5" name="line 754"/>
          <p:cNvSpPr/>
          <p:nvPr/>
        </p:nvSpPr>
        <p:spPr>
          <a:xfrm>
            <a:off x="1630800" y="6164100"/>
            <a:ext cx="0" cy="34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6" name="line 755"/>
          <p:cNvSpPr/>
          <p:nvPr/>
        </p:nvSpPr>
        <p:spPr>
          <a:xfrm>
            <a:off x="2453400" y="61389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7" name="line 756"/>
          <p:cNvSpPr/>
          <p:nvPr/>
        </p:nvSpPr>
        <p:spPr>
          <a:xfrm>
            <a:off x="2453400" y="64746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8" name="line 757"/>
          <p:cNvSpPr/>
          <p:nvPr/>
        </p:nvSpPr>
        <p:spPr>
          <a:xfrm>
            <a:off x="2404800" y="6197400"/>
            <a:ext cx="10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9" name="line 758"/>
          <p:cNvSpPr/>
          <p:nvPr/>
        </p:nvSpPr>
        <p:spPr>
          <a:xfrm>
            <a:off x="2407500" y="6474600"/>
            <a:ext cx="10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0" name="line 759"/>
          <p:cNvSpPr/>
          <p:nvPr/>
        </p:nvSpPr>
        <p:spPr>
          <a:xfrm>
            <a:off x="1629000" y="65295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1" name="line 760"/>
          <p:cNvSpPr/>
          <p:nvPr/>
        </p:nvSpPr>
        <p:spPr>
          <a:xfrm>
            <a:off x="1573200" y="6519600"/>
            <a:ext cx="3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2" name="line 761"/>
          <p:cNvSpPr/>
          <p:nvPr/>
        </p:nvSpPr>
        <p:spPr>
          <a:xfrm>
            <a:off x="1582200" y="6152400"/>
            <a:ext cx="35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3" name="line 762"/>
          <p:cNvSpPr/>
          <p:nvPr/>
        </p:nvSpPr>
        <p:spPr>
          <a:xfrm>
            <a:off x="1629000" y="61011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4" name=""/>
          <p:cNvSpPr/>
          <p:nvPr/>
        </p:nvSpPr>
        <p:spPr>
          <a:xfrm rot="16200000">
            <a:off x="2044800" y="63252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765" name="フリーフォーム764"/>
          <p:cNvSpPr/>
          <p:nvPr/>
        </p:nvSpPr>
        <p:spPr>
          <a:xfrm>
            <a:off x="2685600" y="50967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6" name="フリーフォーム765"/>
          <p:cNvSpPr/>
          <p:nvPr/>
        </p:nvSpPr>
        <p:spPr>
          <a:xfrm>
            <a:off x="2769300" y="49734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7" name="フリーフォーム766"/>
          <p:cNvSpPr/>
          <p:nvPr/>
        </p:nvSpPr>
        <p:spPr>
          <a:xfrm>
            <a:off x="2769300" y="49428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8" name="フリーフォーム767"/>
          <p:cNvSpPr/>
          <p:nvPr/>
        </p:nvSpPr>
        <p:spPr>
          <a:xfrm>
            <a:off x="2799900" y="49428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9" name="line 768"/>
          <p:cNvSpPr/>
          <p:nvPr/>
        </p:nvSpPr>
        <p:spPr>
          <a:xfrm>
            <a:off x="2839500" y="49986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0" name="line 769"/>
          <p:cNvSpPr/>
          <p:nvPr/>
        </p:nvSpPr>
        <p:spPr>
          <a:xfrm>
            <a:off x="2839500" y="49986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1" name="line 770"/>
          <p:cNvSpPr/>
          <p:nvPr/>
        </p:nvSpPr>
        <p:spPr>
          <a:xfrm>
            <a:off x="3186000" y="49986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2" name="line 771"/>
          <p:cNvSpPr/>
          <p:nvPr/>
        </p:nvSpPr>
        <p:spPr>
          <a:xfrm>
            <a:off x="2839500" y="50967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3" name="フリーフォーム772"/>
          <p:cNvSpPr/>
          <p:nvPr/>
        </p:nvSpPr>
        <p:spPr>
          <a:xfrm>
            <a:off x="2685600" y="50967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4" name="フリーフォーム773"/>
          <p:cNvSpPr/>
          <p:nvPr/>
        </p:nvSpPr>
        <p:spPr>
          <a:xfrm>
            <a:off x="2769300" y="52200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5" name="フリーフォーム774"/>
          <p:cNvSpPr/>
          <p:nvPr/>
        </p:nvSpPr>
        <p:spPr>
          <a:xfrm>
            <a:off x="2799900" y="52506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6" name="line 775"/>
          <p:cNvSpPr/>
          <p:nvPr/>
        </p:nvSpPr>
        <p:spPr>
          <a:xfrm>
            <a:off x="2839500" y="5096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7" name="line 776"/>
          <p:cNvSpPr/>
          <p:nvPr/>
        </p:nvSpPr>
        <p:spPr>
          <a:xfrm>
            <a:off x="2839500" y="51948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8" name="line 777"/>
          <p:cNvSpPr/>
          <p:nvPr/>
        </p:nvSpPr>
        <p:spPr>
          <a:xfrm>
            <a:off x="3186000" y="5096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9" name="line 778"/>
          <p:cNvSpPr/>
          <p:nvPr/>
        </p:nvSpPr>
        <p:spPr>
          <a:xfrm>
            <a:off x="2839500" y="50967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0" name="line 779"/>
          <p:cNvSpPr/>
          <p:nvPr/>
        </p:nvSpPr>
        <p:spPr>
          <a:xfrm>
            <a:off x="3586500" y="48375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1" name="line 780"/>
          <p:cNvSpPr/>
          <p:nvPr/>
        </p:nvSpPr>
        <p:spPr>
          <a:xfrm>
            <a:off x="28395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2" name="line 781"/>
          <p:cNvSpPr/>
          <p:nvPr/>
        </p:nvSpPr>
        <p:spPr>
          <a:xfrm>
            <a:off x="2839500" y="4998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3" name="line 782"/>
          <p:cNvSpPr/>
          <p:nvPr/>
        </p:nvSpPr>
        <p:spPr>
          <a:xfrm>
            <a:off x="28755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4" name="line 783"/>
          <p:cNvSpPr/>
          <p:nvPr/>
        </p:nvSpPr>
        <p:spPr>
          <a:xfrm>
            <a:off x="2839500" y="5034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5" name="line 784"/>
          <p:cNvSpPr/>
          <p:nvPr/>
        </p:nvSpPr>
        <p:spPr>
          <a:xfrm>
            <a:off x="31500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6" name="line 785"/>
          <p:cNvSpPr/>
          <p:nvPr/>
        </p:nvSpPr>
        <p:spPr>
          <a:xfrm>
            <a:off x="3150000" y="4998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7" name="line 786"/>
          <p:cNvSpPr/>
          <p:nvPr/>
        </p:nvSpPr>
        <p:spPr>
          <a:xfrm>
            <a:off x="31860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8" name="line 787"/>
          <p:cNvSpPr/>
          <p:nvPr/>
        </p:nvSpPr>
        <p:spPr>
          <a:xfrm>
            <a:off x="3150000" y="5034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9" name="line 788"/>
          <p:cNvSpPr/>
          <p:nvPr/>
        </p:nvSpPr>
        <p:spPr>
          <a:xfrm>
            <a:off x="31500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0" name="line 789"/>
          <p:cNvSpPr/>
          <p:nvPr/>
        </p:nvSpPr>
        <p:spPr>
          <a:xfrm>
            <a:off x="3150000" y="5158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1" name="line 790"/>
          <p:cNvSpPr/>
          <p:nvPr/>
        </p:nvSpPr>
        <p:spPr>
          <a:xfrm>
            <a:off x="31860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2" name="line 791"/>
          <p:cNvSpPr/>
          <p:nvPr/>
        </p:nvSpPr>
        <p:spPr>
          <a:xfrm>
            <a:off x="3150000" y="519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3" name="line 792"/>
          <p:cNvSpPr/>
          <p:nvPr/>
        </p:nvSpPr>
        <p:spPr>
          <a:xfrm>
            <a:off x="28395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4" name="line 793"/>
          <p:cNvSpPr/>
          <p:nvPr/>
        </p:nvSpPr>
        <p:spPr>
          <a:xfrm>
            <a:off x="2839500" y="5158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5" name="line 794"/>
          <p:cNvSpPr/>
          <p:nvPr/>
        </p:nvSpPr>
        <p:spPr>
          <a:xfrm>
            <a:off x="28755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6" name="line 795"/>
          <p:cNvSpPr/>
          <p:nvPr/>
        </p:nvSpPr>
        <p:spPr>
          <a:xfrm>
            <a:off x="2839500" y="519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7" name="line 796"/>
          <p:cNvSpPr/>
          <p:nvPr/>
        </p:nvSpPr>
        <p:spPr>
          <a:xfrm>
            <a:off x="2799900" y="49104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8" name="line 797"/>
          <p:cNvSpPr/>
          <p:nvPr/>
        </p:nvSpPr>
        <p:spPr>
          <a:xfrm>
            <a:off x="2799900" y="52353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9" name="line 798"/>
          <p:cNvSpPr/>
          <p:nvPr/>
        </p:nvSpPr>
        <p:spPr>
          <a:xfrm>
            <a:off x="2746800" y="49734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0" name="line 799"/>
          <p:cNvSpPr/>
          <p:nvPr/>
        </p:nvSpPr>
        <p:spPr>
          <a:xfrm>
            <a:off x="2740500" y="52200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1" name=""/>
          <p:cNvSpPr/>
          <p:nvPr/>
        </p:nvSpPr>
        <p:spPr>
          <a:xfrm rot="16200000">
            <a:off x="2986200" y="50562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802" name="フリーフォーム801"/>
          <p:cNvSpPr/>
          <p:nvPr/>
        </p:nvSpPr>
        <p:spPr>
          <a:xfrm>
            <a:off x="2685600" y="56844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3" name="フリーフォーム802"/>
          <p:cNvSpPr/>
          <p:nvPr/>
        </p:nvSpPr>
        <p:spPr>
          <a:xfrm>
            <a:off x="2769300" y="55611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4" name="フリーフォーム803"/>
          <p:cNvSpPr/>
          <p:nvPr/>
        </p:nvSpPr>
        <p:spPr>
          <a:xfrm>
            <a:off x="2769300" y="55305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5" name="フリーフォーム804"/>
          <p:cNvSpPr/>
          <p:nvPr/>
        </p:nvSpPr>
        <p:spPr>
          <a:xfrm>
            <a:off x="2799900" y="55305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6" name="line 805"/>
          <p:cNvSpPr/>
          <p:nvPr/>
        </p:nvSpPr>
        <p:spPr>
          <a:xfrm>
            <a:off x="2839500" y="55863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7" name="line 806"/>
          <p:cNvSpPr/>
          <p:nvPr/>
        </p:nvSpPr>
        <p:spPr>
          <a:xfrm>
            <a:off x="2839500" y="55863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8" name="line 807"/>
          <p:cNvSpPr/>
          <p:nvPr/>
        </p:nvSpPr>
        <p:spPr>
          <a:xfrm>
            <a:off x="3186000" y="55863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9" name="line 808"/>
          <p:cNvSpPr/>
          <p:nvPr/>
        </p:nvSpPr>
        <p:spPr>
          <a:xfrm>
            <a:off x="2839500" y="56844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0" name="フリーフォーム809"/>
          <p:cNvSpPr/>
          <p:nvPr/>
        </p:nvSpPr>
        <p:spPr>
          <a:xfrm>
            <a:off x="2685600" y="56844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1" name="フリーフォーム810"/>
          <p:cNvSpPr/>
          <p:nvPr/>
        </p:nvSpPr>
        <p:spPr>
          <a:xfrm>
            <a:off x="2769300" y="58077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2" name="フリーフォーム811"/>
          <p:cNvSpPr/>
          <p:nvPr/>
        </p:nvSpPr>
        <p:spPr>
          <a:xfrm>
            <a:off x="2799900" y="58383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3" name="line 812"/>
          <p:cNvSpPr/>
          <p:nvPr/>
        </p:nvSpPr>
        <p:spPr>
          <a:xfrm>
            <a:off x="2839500" y="56844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4" name="line 813"/>
          <p:cNvSpPr/>
          <p:nvPr/>
        </p:nvSpPr>
        <p:spPr>
          <a:xfrm>
            <a:off x="2839500" y="57825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5" name="line 814"/>
          <p:cNvSpPr/>
          <p:nvPr/>
        </p:nvSpPr>
        <p:spPr>
          <a:xfrm>
            <a:off x="3186000" y="56844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6" name="line 815"/>
          <p:cNvSpPr/>
          <p:nvPr/>
        </p:nvSpPr>
        <p:spPr>
          <a:xfrm>
            <a:off x="2839500" y="56844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7" name="line 816"/>
          <p:cNvSpPr/>
          <p:nvPr/>
        </p:nvSpPr>
        <p:spPr>
          <a:xfrm>
            <a:off x="3586500" y="54252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8" name="line 817"/>
          <p:cNvSpPr/>
          <p:nvPr/>
        </p:nvSpPr>
        <p:spPr>
          <a:xfrm>
            <a:off x="28395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9" name="line 818"/>
          <p:cNvSpPr/>
          <p:nvPr/>
        </p:nvSpPr>
        <p:spPr>
          <a:xfrm>
            <a:off x="2839500" y="5586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0" name="line 819"/>
          <p:cNvSpPr/>
          <p:nvPr/>
        </p:nvSpPr>
        <p:spPr>
          <a:xfrm>
            <a:off x="28755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1" name="line 820"/>
          <p:cNvSpPr/>
          <p:nvPr/>
        </p:nvSpPr>
        <p:spPr>
          <a:xfrm>
            <a:off x="2839500" y="56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2" name="line 821"/>
          <p:cNvSpPr/>
          <p:nvPr/>
        </p:nvSpPr>
        <p:spPr>
          <a:xfrm>
            <a:off x="31500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3" name="line 822"/>
          <p:cNvSpPr/>
          <p:nvPr/>
        </p:nvSpPr>
        <p:spPr>
          <a:xfrm>
            <a:off x="3150000" y="5586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4" name="line 823"/>
          <p:cNvSpPr/>
          <p:nvPr/>
        </p:nvSpPr>
        <p:spPr>
          <a:xfrm>
            <a:off x="31860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5" name="line 824"/>
          <p:cNvSpPr/>
          <p:nvPr/>
        </p:nvSpPr>
        <p:spPr>
          <a:xfrm>
            <a:off x="3150000" y="56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6" name="line 825"/>
          <p:cNvSpPr/>
          <p:nvPr/>
        </p:nvSpPr>
        <p:spPr>
          <a:xfrm>
            <a:off x="31500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7" name="line 826"/>
          <p:cNvSpPr/>
          <p:nvPr/>
        </p:nvSpPr>
        <p:spPr>
          <a:xfrm>
            <a:off x="3150000" y="5746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8" name="line 827"/>
          <p:cNvSpPr/>
          <p:nvPr/>
        </p:nvSpPr>
        <p:spPr>
          <a:xfrm>
            <a:off x="31860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9" name="line 828"/>
          <p:cNvSpPr/>
          <p:nvPr/>
        </p:nvSpPr>
        <p:spPr>
          <a:xfrm>
            <a:off x="3150000" y="5782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0" name="line 829"/>
          <p:cNvSpPr/>
          <p:nvPr/>
        </p:nvSpPr>
        <p:spPr>
          <a:xfrm>
            <a:off x="28395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1" name="line 830"/>
          <p:cNvSpPr/>
          <p:nvPr/>
        </p:nvSpPr>
        <p:spPr>
          <a:xfrm>
            <a:off x="2839500" y="5746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2" name="line 831"/>
          <p:cNvSpPr/>
          <p:nvPr/>
        </p:nvSpPr>
        <p:spPr>
          <a:xfrm>
            <a:off x="28755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3" name="line 832"/>
          <p:cNvSpPr/>
          <p:nvPr/>
        </p:nvSpPr>
        <p:spPr>
          <a:xfrm>
            <a:off x="2839500" y="5782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4" name="line 833"/>
          <p:cNvSpPr/>
          <p:nvPr/>
        </p:nvSpPr>
        <p:spPr>
          <a:xfrm>
            <a:off x="2799900" y="54981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5" name="line 834"/>
          <p:cNvSpPr/>
          <p:nvPr/>
        </p:nvSpPr>
        <p:spPr>
          <a:xfrm>
            <a:off x="2799900" y="58230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6" name="line 835"/>
          <p:cNvSpPr/>
          <p:nvPr/>
        </p:nvSpPr>
        <p:spPr>
          <a:xfrm>
            <a:off x="2746800" y="55611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7" name="line 836"/>
          <p:cNvSpPr/>
          <p:nvPr/>
        </p:nvSpPr>
        <p:spPr>
          <a:xfrm>
            <a:off x="2740500" y="58077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8" name=""/>
          <p:cNvSpPr/>
          <p:nvPr/>
        </p:nvSpPr>
        <p:spPr>
          <a:xfrm rot="16200000">
            <a:off x="2986200" y="56439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839" name="フリーフォーム838"/>
          <p:cNvSpPr/>
          <p:nvPr/>
        </p:nvSpPr>
        <p:spPr>
          <a:xfrm>
            <a:off x="2685600" y="62721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0" name="フリーフォーム839"/>
          <p:cNvSpPr/>
          <p:nvPr/>
        </p:nvSpPr>
        <p:spPr>
          <a:xfrm>
            <a:off x="2769300" y="61488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1" name="フリーフォーム840"/>
          <p:cNvSpPr/>
          <p:nvPr/>
        </p:nvSpPr>
        <p:spPr>
          <a:xfrm>
            <a:off x="2769300" y="61182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2" name="フリーフォーム841"/>
          <p:cNvSpPr/>
          <p:nvPr/>
        </p:nvSpPr>
        <p:spPr>
          <a:xfrm>
            <a:off x="2799900" y="61182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3" name="line 842"/>
          <p:cNvSpPr/>
          <p:nvPr/>
        </p:nvSpPr>
        <p:spPr>
          <a:xfrm>
            <a:off x="2839500" y="6174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4" name="line 843"/>
          <p:cNvSpPr/>
          <p:nvPr/>
        </p:nvSpPr>
        <p:spPr>
          <a:xfrm>
            <a:off x="2839500" y="6174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5" name="line 844"/>
          <p:cNvSpPr/>
          <p:nvPr/>
        </p:nvSpPr>
        <p:spPr>
          <a:xfrm>
            <a:off x="3186000" y="6174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6" name="line 845"/>
          <p:cNvSpPr/>
          <p:nvPr/>
        </p:nvSpPr>
        <p:spPr>
          <a:xfrm>
            <a:off x="2839500" y="6272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7" name="フリーフォーム846"/>
          <p:cNvSpPr/>
          <p:nvPr/>
        </p:nvSpPr>
        <p:spPr>
          <a:xfrm>
            <a:off x="2685600" y="62721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8" name="フリーフォーム847"/>
          <p:cNvSpPr/>
          <p:nvPr/>
        </p:nvSpPr>
        <p:spPr>
          <a:xfrm>
            <a:off x="2769300" y="63954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9" name="フリーフォーム848"/>
          <p:cNvSpPr/>
          <p:nvPr/>
        </p:nvSpPr>
        <p:spPr>
          <a:xfrm>
            <a:off x="2799900" y="64260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0" name="line 849"/>
          <p:cNvSpPr/>
          <p:nvPr/>
        </p:nvSpPr>
        <p:spPr>
          <a:xfrm>
            <a:off x="2839500" y="62721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1" name="line 850"/>
          <p:cNvSpPr/>
          <p:nvPr/>
        </p:nvSpPr>
        <p:spPr>
          <a:xfrm>
            <a:off x="2839500" y="63702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2" name="line 851"/>
          <p:cNvSpPr/>
          <p:nvPr/>
        </p:nvSpPr>
        <p:spPr>
          <a:xfrm>
            <a:off x="3186000" y="62721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3" name="line 852"/>
          <p:cNvSpPr/>
          <p:nvPr/>
        </p:nvSpPr>
        <p:spPr>
          <a:xfrm>
            <a:off x="2839500" y="6272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4" name="line 853"/>
          <p:cNvSpPr/>
          <p:nvPr/>
        </p:nvSpPr>
        <p:spPr>
          <a:xfrm>
            <a:off x="3586500" y="60129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5" name="line 854"/>
          <p:cNvSpPr/>
          <p:nvPr/>
        </p:nvSpPr>
        <p:spPr>
          <a:xfrm>
            <a:off x="28395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6" name="line 855"/>
          <p:cNvSpPr/>
          <p:nvPr/>
        </p:nvSpPr>
        <p:spPr>
          <a:xfrm>
            <a:off x="2839500" y="6174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7" name="line 856"/>
          <p:cNvSpPr/>
          <p:nvPr/>
        </p:nvSpPr>
        <p:spPr>
          <a:xfrm>
            <a:off x="28755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8" name="line 857"/>
          <p:cNvSpPr/>
          <p:nvPr/>
        </p:nvSpPr>
        <p:spPr>
          <a:xfrm>
            <a:off x="2839500" y="6210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9" name="line 858"/>
          <p:cNvSpPr/>
          <p:nvPr/>
        </p:nvSpPr>
        <p:spPr>
          <a:xfrm>
            <a:off x="31500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0" name="line 859"/>
          <p:cNvSpPr/>
          <p:nvPr/>
        </p:nvSpPr>
        <p:spPr>
          <a:xfrm>
            <a:off x="3150000" y="6174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1" name="line 860"/>
          <p:cNvSpPr/>
          <p:nvPr/>
        </p:nvSpPr>
        <p:spPr>
          <a:xfrm>
            <a:off x="31860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2" name="line 861"/>
          <p:cNvSpPr/>
          <p:nvPr/>
        </p:nvSpPr>
        <p:spPr>
          <a:xfrm>
            <a:off x="3150000" y="6210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3" name="line 862"/>
          <p:cNvSpPr/>
          <p:nvPr/>
        </p:nvSpPr>
        <p:spPr>
          <a:xfrm>
            <a:off x="31500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4" name="line 863"/>
          <p:cNvSpPr/>
          <p:nvPr/>
        </p:nvSpPr>
        <p:spPr>
          <a:xfrm>
            <a:off x="3150000" y="6334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5" name="line 864"/>
          <p:cNvSpPr/>
          <p:nvPr/>
        </p:nvSpPr>
        <p:spPr>
          <a:xfrm>
            <a:off x="31860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6" name="line 865"/>
          <p:cNvSpPr/>
          <p:nvPr/>
        </p:nvSpPr>
        <p:spPr>
          <a:xfrm>
            <a:off x="3150000" y="6370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7" name="line 866"/>
          <p:cNvSpPr/>
          <p:nvPr/>
        </p:nvSpPr>
        <p:spPr>
          <a:xfrm>
            <a:off x="28395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8" name="line 867"/>
          <p:cNvSpPr/>
          <p:nvPr/>
        </p:nvSpPr>
        <p:spPr>
          <a:xfrm>
            <a:off x="2839500" y="6334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9" name="line 868"/>
          <p:cNvSpPr/>
          <p:nvPr/>
        </p:nvSpPr>
        <p:spPr>
          <a:xfrm>
            <a:off x="28755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0" name="line 869"/>
          <p:cNvSpPr/>
          <p:nvPr/>
        </p:nvSpPr>
        <p:spPr>
          <a:xfrm>
            <a:off x="2839500" y="6370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1" name="line 870"/>
          <p:cNvSpPr/>
          <p:nvPr/>
        </p:nvSpPr>
        <p:spPr>
          <a:xfrm>
            <a:off x="2799900" y="60858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2" name="line 871"/>
          <p:cNvSpPr/>
          <p:nvPr/>
        </p:nvSpPr>
        <p:spPr>
          <a:xfrm>
            <a:off x="2799900" y="64107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3" name="line 872"/>
          <p:cNvSpPr/>
          <p:nvPr/>
        </p:nvSpPr>
        <p:spPr>
          <a:xfrm>
            <a:off x="2746800" y="61488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4" name="line 873"/>
          <p:cNvSpPr/>
          <p:nvPr/>
        </p:nvSpPr>
        <p:spPr>
          <a:xfrm>
            <a:off x="2740500" y="63954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5" name=""/>
          <p:cNvSpPr/>
          <p:nvPr/>
        </p:nvSpPr>
        <p:spPr>
          <a:xfrm rot="16200000">
            <a:off x="2986200" y="62316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876" name="フリーフォーム875"/>
          <p:cNvSpPr/>
          <p:nvPr/>
        </p:nvSpPr>
        <p:spPr>
          <a:xfrm>
            <a:off x="3609000" y="45090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7" name="フリーフォーム876"/>
          <p:cNvSpPr/>
          <p:nvPr/>
        </p:nvSpPr>
        <p:spPr>
          <a:xfrm>
            <a:off x="3692700" y="43857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8" name="フリーフォーム877"/>
          <p:cNvSpPr/>
          <p:nvPr/>
        </p:nvSpPr>
        <p:spPr>
          <a:xfrm>
            <a:off x="3692700" y="43551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9" name="フリーフォーム878"/>
          <p:cNvSpPr/>
          <p:nvPr/>
        </p:nvSpPr>
        <p:spPr>
          <a:xfrm>
            <a:off x="3723300" y="43551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0" name="line 879"/>
          <p:cNvSpPr/>
          <p:nvPr/>
        </p:nvSpPr>
        <p:spPr>
          <a:xfrm>
            <a:off x="3762900" y="44109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1" name="line 880"/>
          <p:cNvSpPr/>
          <p:nvPr/>
        </p:nvSpPr>
        <p:spPr>
          <a:xfrm>
            <a:off x="3762900" y="44109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2" name="line 881"/>
          <p:cNvSpPr/>
          <p:nvPr/>
        </p:nvSpPr>
        <p:spPr>
          <a:xfrm>
            <a:off x="4109400" y="44109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3" name="line 882"/>
          <p:cNvSpPr/>
          <p:nvPr/>
        </p:nvSpPr>
        <p:spPr>
          <a:xfrm>
            <a:off x="3762900" y="4509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4" name="フリーフォーム883"/>
          <p:cNvSpPr/>
          <p:nvPr/>
        </p:nvSpPr>
        <p:spPr>
          <a:xfrm>
            <a:off x="3609000" y="45090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5" name="フリーフォーム884"/>
          <p:cNvSpPr/>
          <p:nvPr/>
        </p:nvSpPr>
        <p:spPr>
          <a:xfrm>
            <a:off x="3692700" y="46323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6" name="フリーフォーム885"/>
          <p:cNvSpPr/>
          <p:nvPr/>
        </p:nvSpPr>
        <p:spPr>
          <a:xfrm>
            <a:off x="3723300" y="46629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7" name="line 886"/>
          <p:cNvSpPr/>
          <p:nvPr/>
        </p:nvSpPr>
        <p:spPr>
          <a:xfrm>
            <a:off x="3762900" y="4509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8" name="line 887"/>
          <p:cNvSpPr/>
          <p:nvPr/>
        </p:nvSpPr>
        <p:spPr>
          <a:xfrm>
            <a:off x="3762900" y="4607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9" name="line 888"/>
          <p:cNvSpPr/>
          <p:nvPr/>
        </p:nvSpPr>
        <p:spPr>
          <a:xfrm>
            <a:off x="4109400" y="4509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0" name="line 889"/>
          <p:cNvSpPr/>
          <p:nvPr/>
        </p:nvSpPr>
        <p:spPr>
          <a:xfrm>
            <a:off x="3762900" y="4509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1" name="line 890"/>
          <p:cNvSpPr/>
          <p:nvPr/>
        </p:nvSpPr>
        <p:spPr>
          <a:xfrm>
            <a:off x="4509900" y="42498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2" name="line 891"/>
          <p:cNvSpPr/>
          <p:nvPr/>
        </p:nvSpPr>
        <p:spPr>
          <a:xfrm>
            <a:off x="37629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3" name="line 892"/>
          <p:cNvSpPr/>
          <p:nvPr/>
        </p:nvSpPr>
        <p:spPr>
          <a:xfrm>
            <a:off x="3762900" y="4410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4" name="line 893"/>
          <p:cNvSpPr/>
          <p:nvPr/>
        </p:nvSpPr>
        <p:spPr>
          <a:xfrm>
            <a:off x="37989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5" name="line 894"/>
          <p:cNvSpPr/>
          <p:nvPr/>
        </p:nvSpPr>
        <p:spPr>
          <a:xfrm>
            <a:off x="3762900" y="4446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6" name="line 895"/>
          <p:cNvSpPr/>
          <p:nvPr/>
        </p:nvSpPr>
        <p:spPr>
          <a:xfrm>
            <a:off x="40734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7" name="line 896"/>
          <p:cNvSpPr/>
          <p:nvPr/>
        </p:nvSpPr>
        <p:spPr>
          <a:xfrm>
            <a:off x="4073400" y="4410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8" name="line 897"/>
          <p:cNvSpPr/>
          <p:nvPr/>
        </p:nvSpPr>
        <p:spPr>
          <a:xfrm>
            <a:off x="4109400" y="4410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9" name="line 898"/>
          <p:cNvSpPr/>
          <p:nvPr/>
        </p:nvSpPr>
        <p:spPr>
          <a:xfrm>
            <a:off x="4073400" y="4446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0" name="line 899"/>
          <p:cNvSpPr/>
          <p:nvPr/>
        </p:nvSpPr>
        <p:spPr>
          <a:xfrm>
            <a:off x="40734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1" name="line 900"/>
          <p:cNvSpPr/>
          <p:nvPr/>
        </p:nvSpPr>
        <p:spPr>
          <a:xfrm>
            <a:off x="4073400" y="4571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2" name="line 901"/>
          <p:cNvSpPr/>
          <p:nvPr/>
        </p:nvSpPr>
        <p:spPr>
          <a:xfrm>
            <a:off x="41094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3" name="line 902"/>
          <p:cNvSpPr/>
          <p:nvPr/>
        </p:nvSpPr>
        <p:spPr>
          <a:xfrm>
            <a:off x="4073400" y="460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4" name="line 903"/>
          <p:cNvSpPr/>
          <p:nvPr/>
        </p:nvSpPr>
        <p:spPr>
          <a:xfrm>
            <a:off x="37629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5" name="line 904"/>
          <p:cNvSpPr/>
          <p:nvPr/>
        </p:nvSpPr>
        <p:spPr>
          <a:xfrm>
            <a:off x="3762900" y="4571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6" name="line 905"/>
          <p:cNvSpPr/>
          <p:nvPr/>
        </p:nvSpPr>
        <p:spPr>
          <a:xfrm>
            <a:off x="3798900" y="45711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7" name="line 906"/>
          <p:cNvSpPr/>
          <p:nvPr/>
        </p:nvSpPr>
        <p:spPr>
          <a:xfrm>
            <a:off x="3762900" y="46071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8" name="line 907"/>
          <p:cNvSpPr/>
          <p:nvPr/>
        </p:nvSpPr>
        <p:spPr>
          <a:xfrm>
            <a:off x="3723300" y="43227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9" name="line 908"/>
          <p:cNvSpPr/>
          <p:nvPr/>
        </p:nvSpPr>
        <p:spPr>
          <a:xfrm>
            <a:off x="3723300" y="46476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0" name="line 909"/>
          <p:cNvSpPr/>
          <p:nvPr/>
        </p:nvSpPr>
        <p:spPr>
          <a:xfrm>
            <a:off x="3670200" y="43857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1" name="line 910"/>
          <p:cNvSpPr/>
          <p:nvPr/>
        </p:nvSpPr>
        <p:spPr>
          <a:xfrm>
            <a:off x="3663900" y="46323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2" name=""/>
          <p:cNvSpPr/>
          <p:nvPr/>
        </p:nvSpPr>
        <p:spPr>
          <a:xfrm rot="16200000">
            <a:off x="3909600" y="44685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913" name="フリーフォーム912"/>
          <p:cNvSpPr/>
          <p:nvPr/>
        </p:nvSpPr>
        <p:spPr>
          <a:xfrm>
            <a:off x="3609000" y="50967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4" name="フリーフォーム913"/>
          <p:cNvSpPr/>
          <p:nvPr/>
        </p:nvSpPr>
        <p:spPr>
          <a:xfrm>
            <a:off x="3692700" y="49734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5" name="フリーフォーム914"/>
          <p:cNvSpPr/>
          <p:nvPr/>
        </p:nvSpPr>
        <p:spPr>
          <a:xfrm>
            <a:off x="3692700" y="49428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6" name="フリーフォーム915"/>
          <p:cNvSpPr/>
          <p:nvPr/>
        </p:nvSpPr>
        <p:spPr>
          <a:xfrm>
            <a:off x="3723300" y="49428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7" name="line 916"/>
          <p:cNvSpPr/>
          <p:nvPr/>
        </p:nvSpPr>
        <p:spPr>
          <a:xfrm>
            <a:off x="3762900" y="49986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8" name="line 917"/>
          <p:cNvSpPr/>
          <p:nvPr/>
        </p:nvSpPr>
        <p:spPr>
          <a:xfrm>
            <a:off x="3762900" y="49986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9" name="line 918"/>
          <p:cNvSpPr/>
          <p:nvPr/>
        </p:nvSpPr>
        <p:spPr>
          <a:xfrm>
            <a:off x="4109400" y="49986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0" name="line 919"/>
          <p:cNvSpPr/>
          <p:nvPr/>
        </p:nvSpPr>
        <p:spPr>
          <a:xfrm>
            <a:off x="3762900" y="50967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1" name="フリーフォーム920"/>
          <p:cNvSpPr/>
          <p:nvPr/>
        </p:nvSpPr>
        <p:spPr>
          <a:xfrm>
            <a:off x="3609000" y="50967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2" name="フリーフォーム921"/>
          <p:cNvSpPr/>
          <p:nvPr/>
        </p:nvSpPr>
        <p:spPr>
          <a:xfrm>
            <a:off x="3692700" y="52200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3" name="フリーフォーム922"/>
          <p:cNvSpPr/>
          <p:nvPr/>
        </p:nvSpPr>
        <p:spPr>
          <a:xfrm>
            <a:off x="3723300" y="52506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4" name="line 923"/>
          <p:cNvSpPr/>
          <p:nvPr/>
        </p:nvSpPr>
        <p:spPr>
          <a:xfrm>
            <a:off x="3762900" y="5096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5" name="line 924"/>
          <p:cNvSpPr/>
          <p:nvPr/>
        </p:nvSpPr>
        <p:spPr>
          <a:xfrm>
            <a:off x="3762900" y="51948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6" name="line 925"/>
          <p:cNvSpPr/>
          <p:nvPr/>
        </p:nvSpPr>
        <p:spPr>
          <a:xfrm>
            <a:off x="4109400" y="5096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7" name="line 926"/>
          <p:cNvSpPr/>
          <p:nvPr/>
        </p:nvSpPr>
        <p:spPr>
          <a:xfrm>
            <a:off x="3762900" y="50967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8" name="line 927"/>
          <p:cNvSpPr/>
          <p:nvPr/>
        </p:nvSpPr>
        <p:spPr>
          <a:xfrm>
            <a:off x="4509900" y="48375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9" name="line 928"/>
          <p:cNvSpPr/>
          <p:nvPr/>
        </p:nvSpPr>
        <p:spPr>
          <a:xfrm>
            <a:off x="37629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0" name="line 929"/>
          <p:cNvSpPr/>
          <p:nvPr/>
        </p:nvSpPr>
        <p:spPr>
          <a:xfrm>
            <a:off x="3762900" y="4998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1" name="line 930"/>
          <p:cNvSpPr/>
          <p:nvPr/>
        </p:nvSpPr>
        <p:spPr>
          <a:xfrm>
            <a:off x="37989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2" name="line 931"/>
          <p:cNvSpPr/>
          <p:nvPr/>
        </p:nvSpPr>
        <p:spPr>
          <a:xfrm>
            <a:off x="3762900" y="5034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3" name="line 932"/>
          <p:cNvSpPr/>
          <p:nvPr/>
        </p:nvSpPr>
        <p:spPr>
          <a:xfrm>
            <a:off x="40734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4" name="line 933"/>
          <p:cNvSpPr/>
          <p:nvPr/>
        </p:nvSpPr>
        <p:spPr>
          <a:xfrm>
            <a:off x="4073400" y="4998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5" name="line 934"/>
          <p:cNvSpPr/>
          <p:nvPr/>
        </p:nvSpPr>
        <p:spPr>
          <a:xfrm>
            <a:off x="4109400" y="4998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6" name="line 935"/>
          <p:cNvSpPr/>
          <p:nvPr/>
        </p:nvSpPr>
        <p:spPr>
          <a:xfrm>
            <a:off x="4073400" y="5034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7" name="line 936"/>
          <p:cNvSpPr/>
          <p:nvPr/>
        </p:nvSpPr>
        <p:spPr>
          <a:xfrm>
            <a:off x="40734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8" name="line 937"/>
          <p:cNvSpPr/>
          <p:nvPr/>
        </p:nvSpPr>
        <p:spPr>
          <a:xfrm>
            <a:off x="4073400" y="5158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9" name="line 938"/>
          <p:cNvSpPr/>
          <p:nvPr/>
        </p:nvSpPr>
        <p:spPr>
          <a:xfrm>
            <a:off x="41094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0" name="line 939"/>
          <p:cNvSpPr/>
          <p:nvPr/>
        </p:nvSpPr>
        <p:spPr>
          <a:xfrm>
            <a:off x="4073400" y="519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1" name="line 940"/>
          <p:cNvSpPr/>
          <p:nvPr/>
        </p:nvSpPr>
        <p:spPr>
          <a:xfrm>
            <a:off x="37629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2" name="line 941"/>
          <p:cNvSpPr/>
          <p:nvPr/>
        </p:nvSpPr>
        <p:spPr>
          <a:xfrm>
            <a:off x="3762900" y="5158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3" name="line 942"/>
          <p:cNvSpPr/>
          <p:nvPr/>
        </p:nvSpPr>
        <p:spPr>
          <a:xfrm>
            <a:off x="3798900" y="5158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4" name="line 943"/>
          <p:cNvSpPr/>
          <p:nvPr/>
        </p:nvSpPr>
        <p:spPr>
          <a:xfrm>
            <a:off x="3762900" y="519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5" name="line 944"/>
          <p:cNvSpPr/>
          <p:nvPr/>
        </p:nvSpPr>
        <p:spPr>
          <a:xfrm>
            <a:off x="3723300" y="49104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6" name="line 945"/>
          <p:cNvSpPr/>
          <p:nvPr/>
        </p:nvSpPr>
        <p:spPr>
          <a:xfrm>
            <a:off x="3723300" y="52353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7" name="line 946"/>
          <p:cNvSpPr/>
          <p:nvPr/>
        </p:nvSpPr>
        <p:spPr>
          <a:xfrm>
            <a:off x="3670200" y="49734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8" name="line 947"/>
          <p:cNvSpPr/>
          <p:nvPr/>
        </p:nvSpPr>
        <p:spPr>
          <a:xfrm>
            <a:off x="3663900" y="52200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9" name=""/>
          <p:cNvSpPr/>
          <p:nvPr/>
        </p:nvSpPr>
        <p:spPr>
          <a:xfrm rot="16200000">
            <a:off x="3909600" y="50562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950" name="フリーフォーム949"/>
          <p:cNvSpPr/>
          <p:nvPr/>
        </p:nvSpPr>
        <p:spPr>
          <a:xfrm>
            <a:off x="3609000" y="56844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1" name="フリーフォーム950"/>
          <p:cNvSpPr/>
          <p:nvPr/>
        </p:nvSpPr>
        <p:spPr>
          <a:xfrm>
            <a:off x="3692700" y="55611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2" name="フリーフォーム951"/>
          <p:cNvSpPr/>
          <p:nvPr/>
        </p:nvSpPr>
        <p:spPr>
          <a:xfrm>
            <a:off x="3692700" y="55305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3" name="フリーフォーム952"/>
          <p:cNvSpPr/>
          <p:nvPr/>
        </p:nvSpPr>
        <p:spPr>
          <a:xfrm>
            <a:off x="3723300" y="55305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4" name="line 953"/>
          <p:cNvSpPr/>
          <p:nvPr/>
        </p:nvSpPr>
        <p:spPr>
          <a:xfrm>
            <a:off x="3762900" y="55863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5" name="line 954"/>
          <p:cNvSpPr/>
          <p:nvPr/>
        </p:nvSpPr>
        <p:spPr>
          <a:xfrm>
            <a:off x="3762900" y="55863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6" name="line 955"/>
          <p:cNvSpPr/>
          <p:nvPr/>
        </p:nvSpPr>
        <p:spPr>
          <a:xfrm>
            <a:off x="4109400" y="55863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7" name="line 956"/>
          <p:cNvSpPr/>
          <p:nvPr/>
        </p:nvSpPr>
        <p:spPr>
          <a:xfrm>
            <a:off x="3762900" y="56844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8" name="フリーフォーム957"/>
          <p:cNvSpPr/>
          <p:nvPr/>
        </p:nvSpPr>
        <p:spPr>
          <a:xfrm>
            <a:off x="3609000" y="56844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9" name="フリーフォーム958"/>
          <p:cNvSpPr/>
          <p:nvPr/>
        </p:nvSpPr>
        <p:spPr>
          <a:xfrm>
            <a:off x="3692700" y="58077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0" name="フリーフォーム959"/>
          <p:cNvSpPr/>
          <p:nvPr/>
        </p:nvSpPr>
        <p:spPr>
          <a:xfrm>
            <a:off x="3723300" y="58383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1" name="line 960"/>
          <p:cNvSpPr/>
          <p:nvPr/>
        </p:nvSpPr>
        <p:spPr>
          <a:xfrm>
            <a:off x="3762900" y="56844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2" name="line 961"/>
          <p:cNvSpPr/>
          <p:nvPr/>
        </p:nvSpPr>
        <p:spPr>
          <a:xfrm>
            <a:off x="3762900" y="57825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3" name="line 962"/>
          <p:cNvSpPr/>
          <p:nvPr/>
        </p:nvSpPr>
        <p:spPr>
          <a:xfrm>
            <a:off x="4109400" y="56844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4" name="line 963"/>
          <p:cNvSpPr/>
          <p:nvPr/>
        </p:nvSpPr>
        <p:spPr>
          <a:xfrm>
            <a:off x="3762900" y="56844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5" name="line 964"/>
          <p:cNvSpPr/>
          <p:nvPr/>
        </p:nvSpPr>
        <p:spPr>
          <a:xfrm>
            <a:off x="4509900" y="54252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6" name="line 965"/>
          <p:cNvSpPr/>
          <p:nvPr/>
        </p:nvSpPr>
        <p:spPr>
          <a:xfrm>
            <a:off x="37629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7" name="line 966"/>
          <p:cNvSpPr/>
          <p:nvPr/>
        </p:nvSpPr>
        <p:spPr>
          <a:xfrm>
            <a:off x="3762900" y="5586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8" name="line 967"/>
          <p:cNvSpPr/>
          <p:nvPr/>
        </p:nvSpPr>
        <p:spPr>
          <a:xfrm>
            <a:off x="37989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9" name="line 968"/>
          <p:cNvSpPr/>
          <p:nvPr/>
        </p:nvSpPr>
        <p:spPr>
          <a:xfrm>
            <a:off x="3762900" y="56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0" name="line 969"/>
          <p:cNvSpPr/>
          <p:nvPr/>
        </p:nvSpPr>
        <p:spPr>
          <a:xfrm>
            <a:off x="40734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1" name="line 970"/>
          <p:cNvSpPr/>
          <p:nvPr/>
        </p:nvSpPr>
        <p:spPr>
          <a:xfrm>
            <a:off x="4073400" y="5586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2" name="line 971"/>
          <p:cNvSpPr/>
          <p:nvPr/>
        </p:nvSpPr>
        <p:spPr>
          <a:xfrm>
            <a:off x="4109400" y="55863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3" name="line 972"/>
          <p:cNvSpPr/>
          <p:nvPr/>
        </p:nvSpPr>
        <p:spPr>
          <a:xfrm>
            <a:off x="4073400" y="56223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4" name="line 973"/>
          <p:cNvSpPr/>
          <p:nvPr/>
        </p:nvSpPr>
        <p:spPr>
          <a:xfrm>
            <a:off x="40734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5" name="line 974"/>
          <p:cNvSpPr/>
          <p:nvPr/>
        </p:nvSpPr>
        <p:spPr>
          <a:xfrm>
            <a:off x="4073400" y="5746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6" name="line 975"/>
          <p:cNvSpPr/>
          <p:nvPr/>
        </p:nvSpPr>
        <p:spPr>
          <a:xfrm>
            <a:off x="41094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7" name="line 976"/>
          <p:cNvSpPr/>
          <p:nvPr/>
        </p:nvSpPr>
        <p:spPr>
          <a:xfrm>
            <a:off x="4073400" y="5782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8" name="line 977"/>
          <p:cNvSpPr/>
          <p:nvPr/>
        </p:nvSpPr>
        <p:spPr>
          <a:xfrm>
            <a:off x="37629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9" name="line 978"/>
          <p:cNvSpPr/>
          <p:nvPr/>
        </p:nvSpPr>
        <p:spPr>
          <a:xfrm>
            <a:off x="3762900" y="5746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0" name="line 979"/>
          <p:cNvSpPr/>
          <p:nvPr/>
        </p:nvSpPr>
        <p:spPr>
          <a:xfrm>
            <a:off x="3798900" y="57465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1" name="line 980"/>
          <p:cNvSpPr/>
          <p:nvPr/>
        </p:nvSpPr>
        <p:spPr>
          <a:xfrm>
            <a:off x="3762900" y="5782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2" name="line 981"/>
          <p:cNvSpPr/>
          <p:nvPr/>
        </p:nvSpPr>
        <p:spPr>
          <a:xfrm>
            <a:off x="3723300" y="54981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3" name="line 982"/>
          <p:cNvSpPr/>
          <p:nvPr/>
        </p:nvSpPr>
        <p:spPr>
          <a:xfrm>
            <a:off x="3723300" y="58230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4" name="line 983"/>
          <p:cNvSpPr/>
          <p:nvPr/>
        </p:nvSpPr>
        <p:spPr>
          <a:xfrm>
            <a:off x="3670200" y="55611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5" name="line 984"/>
          <p:cNvSpPr/>
          <p:nvPr/>
        </p:nvSpPr>
        <p:spPr>
          <a:xfrm>
            <a:off x="3663900" y="58077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6" name=""/>
          <p:cNvSpPr/>
          <p:nvPr/>
        </p:nvSpPr>
        <p:spPr>
          <a:xfrm rot="16200000">
            <a:off x="3909600" y="56439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987" name="フリーフォーム986"/>
          <p:cNvSpPr/>
          <p:nvPr/>
        </p:nvSpPr>
        <p:spPr>
          <a:xfrm>
            <a:off x="3609000" y="62721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8" name="フリーフォーム987"/>
          <p:cNvSpPr/>
          <p:nvPr/>
        </p:nvSpPr>
        <p:spPr>
          <a:xfrm>
            <a:off x="3692700" y="6148800"/>
            <a:ext cx="0" cy="246600"/>
          </a:xfrm>
          <a:custGeom>
            <a:pathLst>
              <a:path w="21600" h="274">
                <a:moveTo>
                  <a:pt x="0" y="274"/>
                </a:moveTo>
                <a:cubicBezTo>
                  <a:pt x="0" y="27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9" name="フリーフォーム988"/>
          <p:cNvSpPr/>
          <p:nvPr/>
        </p:nvSpPr>
        <p:spPr>
          <a:xfrm>
            <a:off x="3692700" y="6118200"/>
            <a:ext cx="30600" cy="30600"/>
          </a:xfrm>
          <a:custGeom>
            <a:pathLst>
              <a:path w="34" h="34">
                <a:moveTo>
                  <a:pt x="0" y="34"/>
                </a:moveTo>
                <a:cubicBezTo>
                  <a:pt x="0" y="15"/>
                  <a:pt x="15" y="0"/>
                  <a:pt x="3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0" name="フリーフォーム989"/>
          <p:cNvSpPr/>
          <p:nvPr/>
        </p:nvSpPr>
        <p:spPr>
          <a:xfrm>
            <a:off x="3723300" y="61182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1" name="line 990"/>
          <p:cNvSpPr/>
          <p:nvPr/>
        </p:nvSpPr>
        <p:spPr>
          <a:xfrm>
            <a:off x="3762900" y="6174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2" name="line 991"/>
          <p:cNvSpPr/>
          <p:nvPr/>
        </p:nvSpPr>
        <p:spPr>
          <a:xfrm>
            <a:off x="3762900" y="61740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3" name="line 992"/>
          <p:cNvSpPr/>
          <p:nvPr/>
        </p:nvSpPr>
        <p:spPr>
          <a:xfrm>
            <a:off x="4109400" y="61740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4" name="line 993"/>
          <p:cNvSpPr/>
          <p:nvPr/>
        </p:nvSpPr>
        <p:spPr>
          <a:xfrm>
            <a:off x="3762900" y="6272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5" name="フリーフォーム994"/>
          <p:cNvSpPr/>
          <p:nvPr/>
        </p:nvSpPr>
        <p:spPr>
          <a:xfrm>
            <a:off x="3609000" y="6272100"/>
            <a:ext cx="923400" cy="0"/>
          </a:xfrm>
          <a:custGeom>
            <a:pathLst>
              <a:path w="1026" h="21600">
                <a:moveTo>
                  <a:pt x="1026" y="0"/>
                </a:moveTo>
                <a:cubicBezTo>
                  <a:pt x="102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6" name="フリーフォーム995"/>
          <p:cNvSpPr/>
          <p:nvPr/>
        </p:nvSpPr>
        <p:spPr>
          <a:xfrm>
            <a:off x="3692700" y="6395400"/>
            <a:ext cx="30600" cy="30600"/>
          </a:xfrm>
          <a:custGeom>
            <a:pathLst>
              <a:path w="34" h="34">
                <a:moveTo>
                  <a:pt x="0" y="0"/>
                </a:moveTo>
                <a:cubicBezTo>
                  <a:pt x="0" y="19"/>
                  <a:pt x="15" y="34"/>
                  <a:pt x="34" y="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7" name="フリーフォーム996"/>
          <p:cNvSpPr/>
          <p:nvPr/>
        </p:nvSpPr>
        <p:spPr>
          <a:xfrm>
            <a:off x="3723300" y="6426000"/>
            <a:ext cx="823500" cy="0"/>
          </a:xfrm>
          <a:custGeom>
            <a:pathLst>
              <a:path w="915" h="21600">
                <a:moveTo>
                  <a:pt x="0" y="0"/>
                </a:moveTo>
                <a:cubicBezTo>
                  <a:pt x="0" y="0"/>
                  <a:pt x="915" y="0"/>
                  <a:pt x="9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8" name="line 997"/>
          <p:cNvSpPr/>
          <p:nvPr/>
        </p:nvSpPr>
        <p:spPr>
          <a:xfrm>
            <a:off x="3762900" y="62721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9" name="line 998"/>
          <p:cNvSpPr/>
          <p:nvPr/>
        </p:nvSpPr>
        <p:spPr>
          <a:xfrm>
            <a:off x="3762900" y="63702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0" name="line 999"/>
          <p:cNvSpPr/>
          <p:nvPr/>
        </p:nvSpPr>
        <p:spPr>
          <a:xfrm>
            <a:off x="4109400" y="62721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1" name="line 1000"/>
          <p:cNvSpPr/>
          <p:nvPr/>
        </p:nvSpPr>
        <p:spPr>
          <a:xfrm>
            <a:off x="3762900" y="6272100"/>
            <a:ext cx="3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2" name="line 1001"/>
          <p:cNvSpPr/>
          <p:nvPr/>
        </p:nvSpPr>
        <p:spPr>
          <a:xfrm>
            <a:off x="4509900" y="6012900"/>
            <a:ext cx="0" cy="50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3" name="line 1002"/>
          <p:cNvSpPr/>
          <p:nvPr/>
        </p:nvSpPr>
        <p:spPr>
          <a:xfrm>
            <a:off x="37629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4" name="line 1003"/>
          <p:cNvSpPr/>
          <p:nvPr/>
        </p:nvSpPr>
        <p:spPr>
          <a:xfrm>
            <a:off x="3762900" y="6174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5" name="line 1004"/>
          <p:cNvSpPr/>
          <p:nvPr/>
        </p:nvSpPr>
        <p:spPr>
          <a:xfrm>
            <a:off x="37989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6" name="line 1005"/>
          <p:cNvSpPr/>
          <p:nvPr/>
        </p:nvSpPr>
        <p:spPr>
          <a:xfrm>
            <a:off x="3762900" y="6210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7" name="line 1006"/>
          <p:cNvSpPr/>
          <p:nvPr/>
        </p:nvSpPr>
        <p:spPr>
          <a:xfrm>
            <a:off x="40734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8" name="line 1007"/>
          <p:cNvSpPr/>
          <p:nvPr/>
        </p:nvSpPr>
        <p:spPr>
          <a:xfrm>
            <a:off x="4073400" y="6174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9" name="line 1008"/>
          <p:cNvSpPr/>
          <p:nvPr/>
        </p:nvSpPr>
        <p:spPr>
          <a:xfrm>
            <a:off x="4109400" y="61740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0" name="line 1009"/>
          <p:cNvSpPr/>
          <p:nvPr/>
        </p:nvSpPr>
        <p:spPr>
          <a:xfrm>
            <a:off x="4073400" y="62100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1" name="line 1010"/>
          <p:cNvSpPr/>
          <p:nvPr/>
        </p:nvSpPr>
        <p:spPr>
          <a:xfrm>
            <a:off x="40734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2" name="line 1011"/>
          <p:cNvSpPr/>
          <p:nvPr/>
        </p:nvSpPr>
        <p:spPr>
          <a:xfrm>
            <a:off x="4073400" y="6334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3" name="line 1012"/>
          <p:cNvSpPr/>
          <p:nvPr/>
        </p:nvSpPr>
        <p:spPr>
          <a:xfrm>
            <a:off x="41094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4" name="line 1013"/>
          <p:cNvSpPr/>
          <p:nvPr/>
        </p:nvSpPr>
        <p:spPr>
          <a:xfrm>
            <a:off x="4073400" y="6370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5" name="line 1014"/>
          <p:cNvSpPr/>
          <p:nvPr/>
        </p:nvSpPr>
        <p:spPr>
          <a:xfrm>
            <a:off x="37629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6" name="line 1015"/>
          <p:cNvSpPr/>
          <p:nvPr/>
        </p:nvSpPr>
        <p:spPr>
          <a:xfrm>
            <a:off x="3762900" y="6334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7" name="line 1016"/>
          <p:cNvSpPr/>
          <p:nvPr/>
        </p:nvSpPr>
        <p:spPr>
          <a:xfrm>
            <a:off x="3798900" y="63342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8" name="line 1017"/>
          <p:cNvSpPr/>
          <p:nvPr/>
        </p:nvSpPr>
        <p:spPr>
          <a:xfrm>
            <a:off x="3762900" y="63702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9" name="line 1018"/>
          <p:cNvSpPr/>
          <p:nvPr/>
        </p:nvSpPr>
        <p:spPr>
          <a:xfrm>
            <a:off x="3723300" y="6085800"/>
            <a:ext cx="0" cy="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0" name="line 1019"/>
          <p:cNvSpPr/>
          <p:nvPr/>
        </p:nvSpPr>
        <p:spPr>
          <a:xfrm>
            <a:off x="3723300" y="6410700"/>
            <a:ext cx="0" cy="3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1" name="line 1020"/>
          <p:cNvSpPr/>
          <p:nvPr/>
        </p:nvSpPr>
        <p:spPr>
          <a:xfrm>
            <a:off x="3670200" y="61488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2" name="line 1021"/>
          <p:cNvSpPr/>
          <p:nvPr/>
        </p:nvSpPr>
        <p:spPr>
          <a:xfrm>
            <a:off x="3663900" y="6395400"/>
            <a:ext cx="4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3" name=""/>
          <p:cNvSpPr/>
          <p:nvPr/>
        </p:nvSpPr>
        <p:spPr>
          <a:xfrm rot="16200000">
            <a:off x="3909600" y="6231600"/>
            <a:ext cx="107100" cy="63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896"/>
              </a:lnSpc>
            </a:pPr>
            <a:r>
              <a:rPr lang="en-US" altLang="ja-JP" sz="500" spc="0">
                <a:latin typeface="ＭＳ Ｐゴシック"/>
                <a:ea typeface="ＭＳ Ｐゴシック"/>
              </a:rPr>
              <a:t>-0.4</a:t>
            </a:r>
            <a:endParaRPr lang="en-US" altLang="ja-JP"/>
          </a:p>
        </p:txBody>
      </p:sp>
      <p:sp>
        <p:nvSpPr>
          <p:cNvPr id="1024" name="line 1023"/>
          <p:cNvSpPr/>
          <p:nvPr/>
        </p:nvSpPr>
        <p:spPr>
          <a:xfrm>
            <a:off x="7377300" y="47907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5" name="line 1024"/>
          <p:cNvSpPr/>
          <p:nvPr/>
        </p:nvSpPr>
        <p:spPr>
          <a:xfrm>
            <a:off x="7377300" y="53784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6" name="line 1025"/>
          <p:cNvSpPr/>
          <p:nvPr/>
        </p:nvSpPr>
        <p:spPr>
          <a:xfrm>
            <a:off x="7377300" y="59661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7" name="line 1026"/>
          <p:cNvSpPr/>
          <p:nvPr/>
        </p:nvSpPr>
        <p:spPr>
          <a:xfrm>
            <a:off x="7377300" y="65538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8" name="line 1027"/>
          <p:cNvSpPr/>
          <p:nvPr/>
        </p:nvSpPr>
        <p:spPr>
          <a:xfrm>
            <a:off x="7377300" y="47448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9" name="line 1028"/>
          <p:cNvSpPr/>
          <p:nvPr/>
        </p:nvSpPr>
        <p:spPr>
          <a:xfrm>
            <a:off x="7377300" y="53325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0" name="line 1029"/>
          <p:cNvSpPr/>
          <p:nvPr/>
        </p:nvSpPr>
        <p:spPr>
          <a:xfrm>
            <a:off x="7377300" y="59202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1" name="line 1030"/>
          <p:cNvSpPr/>
          <p:nvPr/>
        </p:nvSpPr>
        <p:spPr>
          <a:xfrm>
            <a:off x="7377300" y="65079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2" name="line 1031"/>
          <p:cNvSpPr/>
          <p:nvPr/>
        </p:nvSpPr>
        <p:spPr>
          <a:xfrm>
            <a:off x="7377300" y="44010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3" name="line 1032"/>
          <p:cNvSpPr/>
          <p:nvPr/>
        </p:nvSpPr>
        <p:spPr>
          <a:xfrm>
            <a:off x="7377300" y="49887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4" name="line 1033"/>
          <p:cNvSpPr/>
          <p:nvPr/>
        </p:nvSpPr>
        <p:spPr>
          <a:xfrm>
            <a:off x="7377300" y="55764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5" name="line 1034"/>
          <p:cNvSpPr/>
          <p:nvPr/>
        </p:nvSpPr>
        <p:spPr>
          <a:xfrm>
            <a:off x="7377300" y="61641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6" name="line 1035"/>
          <p:cNvSpPr/>
          <p:nvPr/>
        </p:nvSpPr>
        <p:spPr>
          <a:xfrm>
            <a:off x="7377300" y="43551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7" name="line 1036"/>
          <p:cNvSpPr/>
          <p:nvPr/>
        </p:nvSpPr>
        <p:spPr>
          <a:xfrm>
            <a:off x="7377300" y="46629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8" name="line 1037"/>
          <p:cNvSpPr/>
          <p:nvPr/>
        </p:nvSpPr>
        <p:spPr>
          <a:xfrm>
            <a:off x="7377300" y="49428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9" name="line 1038"/>
          <p:cNvSpPr/>
          <p:nvPr/>
        </p:nvSpPr>
        <p:spPr>
          <a:xfrm>
            <a:off x="7377300" y="52506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0" name="line 1039"/>
          <p:cNvSpPr/>
          <p:nvPr/>
        </p:nvSpPr>
        <p:spPr>
          <a:xfrm>
            <a:off x="7377300" y="55305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1" name="line 1040"/>
          <p:cNvSpPr/>
          <p:nvPr/>
        </p:nvSpPr>
        <p:spPr>
          <a:xfrm>
            <a:off x="7377300" y="58383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2" name="line 1041"/>
          <p:cNvSpPr/>
          <p:nvPr/>
        </p:nvSpPr>
        <p:spPr>
          <a:xfrm>
            <a:off x="7377300" y="61182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3" name="line 1042"/>
          <p:cNvSpPr/>
          <p:nvPr/>
        </p:nvSpPr>
        <p:spPr>
          <a:xfrm>
            <a:off x="7377300" y="6426000"/>
            <a:ext cx="1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4" name="line 1043"/>
          <p:cNvSpPr/>
          <p:nvPr/>
        </p:nvSpPr>
        <p:spPr>
          <a:xfrm>
            <a:off x="7202700" y="44109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5" name="line 1044"/>
          <p:cNvSpPr/>
          <p:nvPr/>
        </p:nvSpPr>
        <p:spPr>
          <a:xfrm>
            <a:off x="7202700" y="46071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6" name="line 1045"/>
          <p:cNvSpPr/>
          <p:nvPr/>
        </p:nvSpPr>
        <p:spPr>
          <a:xfrm>
            <a:off x="7202700" y="49986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7" name="line 1046"/>
          <p:cNvSpPr/>
          <p:nvPr/>
        </p:nvSpPr>
        <p:spPr>
          <a:xfrm>
            <a:off x="7202700" y="5194800"/>
            <a:ext cx="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8" name="line 1047"/>
          <p:cNvSpPr/>
          <p:nvPr/>
        </p:nvSpPr>
        <p:spPr>
          <a:xfrm>
            <a:off x="7202700" y="55863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9" name="line 1048"/>
          <p:cNvSpPr/>
          <p:nvPr/>
        </p:nvSpPr>
        <p:spPr>
          <a:xfrm>
            <a:off x="7202700" y="57825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0" name="line 1049"/>
          <p:cNvSpPr/>
          <p:nvPr/>
        </p:nvSpPr>
        <p:spPr>
          <a:xfrm>
            <a:off x="7202700" y="61740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1" name="line 1050"/>
          <p:cNvSpPr/>
          <p:nvPr/>
        </p:nvSpPr>
        <p:spPr>
          <a:xfrm>
            <a:off x="7202700" y="63702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2" name="line 1051"/>
          <p:cNvSpPr/>
          <p:nvPr/>
        </p:nvSpPr>
        <p:spPr>
          <a:xfrm>
            <a:off x="835200" y="113274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53" name="グループ化1052"/>
          <p:cNvGrpSpPr/>
          <p:nvPr/>
        </p:nvGrpSpPr>
        <p:grpSpPr>
          <a:xfrm>
            <a:off x="-456300" y="11319300"/>
            <a:ext cx="1350000" cy="387000"/>
            <a:chOff x="-456300" y="11319300"/>
            <a:chExt cx="1350000" cy="387000"/>
          </a:xfrm>
        </p:grpSpPr>
        <p:sp>
          <p:nvSpPr>
            <p:cNvPr id="1054" name="line 1053"/>
            <p:cNvSpPr/>
            <p:nvPr/>
          </p:nvSpPr>
          <p:spPr>
            <a:xfrm>
              <a:off x="835200" y="11443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5" name="line 1054"/>
            <p:cNvSpPr/>
            <p:nvPr/>
          </p:nvSpPr>
          <p:spPr>
            <a:xfrm>
              <a:off x="279900" y="115218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6" name="line 1055"/>
            <p:cNvSpPr/>
            <p:nvPr/>
          </p:nvSpPr>
          <p:spPr>
            <a:xfrm>
              <a:off x="-216900" y="11508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7" name="line 1056"/>
            <p:cNvSpPr/>
            <p:nvPr/>
          </p:nvSpPr>
          <p:spPr>
            <a:xfrm rot="21600000" flipV="1">
              <a:off x="-456300" y="11508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8" name="line 1057"/>
            <p:cNvSpPr/>
            <p:nvPr/>
          </p:nvSpPr>
          <p:spPr>
            <a:xfrm>
              <a:off x="-150300" y="11434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9" name="line 1058"/>
            <p:cNvSpPr/>
            <p:nvPr/>
          </p:nvSpPr>
          <p:spPr>
            <a:xfrm>
              <a:off x="-288000" y="116298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0" name="line 1059"/>
            <p:cNvSpPr/>
            <p:nvPr/>
          </p:nvSpPr>
          <p:spPr>
            <a:xfrm>
              <a:off x="343800" y="11443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1" name="line 1060"/>
            <p:cNvSpPr/>
            <p:nvPr/>
          </p:nvSpPr>
          <p:spPr>
            <a:xfrm>
              <a:off x="-243900" y="11516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2" name="line 1061"/>
            <p:cNvSpPr/>
            <p:nvPr/>
          </p:nvSpPr>
          <p:spPr>
            <a:xfrm rot="21600000" flipV="1">
              <a:off x="-150300" y="11319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063" name="line 1062"/>
          <p:cNvSpPr/>
          <p:nvPr/>
        </p:nvSpPr>
        <p:spPr>
          <a:xfrm>
            <a:off x="835200" y="117045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64" name="グループ化1063"/>
          <p:cNvGrpSpPr/>
          <p:nvPr/>
        </p:nvGrpSpPr>
        <p:grpSpPr>
          <a:xfrm>
            <a:off x="-456300" y="11696400"/>
            <a:ext cx="1350000" cy="387000"/>
            <a:chOff x="-456300" y="11696400"/>
            <a:chExt cx="1350000" cy="387000"/>
          </a:xfrm>
        </p:grpSpPr>
        <p:sp>
          <p:nvSpPr>
            <p:cNvPr id="1065" name="line 1064"/>
            <p:cNvSpPr/>
            <p:nvPr/>
          </p:nvSpPr>
          <p:spPr>
            <a:xfrm>
              <a:off x="835200" y="1182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6" name="line 1065"/>
            <p:cNvSpPr/>
            <p:nvPr/>
          </p:nvSpPr>
          <p:spPr>
            <a:xfrm>
              <a:off x="279900" y="118989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7" name="line 1066"/>
            <p:cNvSpPr/>
            <p:nvPr/>
          </p:nvSpPr>
          <p:spPr>
            <a:xfrm>
              <a:off x="-216900" y="1188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8" name="line 1067"/>
            <p:cNvSpPr/>
            <p:nvPr/>
          </p:nvSpPr>
          <p:spPr>
            <a:xfrm rot="21600000" flipV="1">
              <a:off x="-456300" y="1188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9" name="line 1068"/>
            <p:cNvSpPr/>
            <p:nvPr/>
          </p:nvSpPr>
          <p:spPr>
            <a:xfrm>
              <a:off x="-150300" y="1181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0" name="line 1069"/>
            <p:cNvSpPr/>
            <p:nvPr/>
          </p:nvSpPr>
          <p:spPr>
            <a:xfrm>
              <a:off x="-288000" y="120069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1" name="line 1070"/>
            <p:cNvSpPr/>
            <p:nvPr/>
          </p:nvSpPr>
          <p:spPr>
            <a:xfrm>
              <a:off x="343800" y="1182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2" name="line 1071"/>
            <p:cNvSpPr/>
            <p:nvPr/>
          </p:nvSpPr>
          <p:spPr>
            <a:xfrm>
              <a:off x="-243900" y="1189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3" name="line 1072"/>
            <p:cNvSpPr/>
            <p:nvPr/>
          </p:nvSpPr>
          <p:spPr>
            <a:xfrm rot="21600000" flipV="1">
              <a:off x="-150300" y="1169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074" name="line 1073"/>
          <p:cNvSpPr/>
          <p:nvPr/>
        </p:nvSpPr>
        <p:spPr>
          <a:xfrm>
            <a:off x="835200" y="120816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75" name="グループ化1074"/>
          <p:cNvGrpSpPr/>
          <p:nvPr/>
        </p:nvGrpSpPr>
        <p:grpSpPr>
          <a:xfrm>
            <a:off x="-456300" y="12073500"/>
            <a:ext cx="1350000" cy="387000"/>
            <a:chOff x="-456300" y="12073500"/>
            <a:chExt cx="1350000" cy="387000"/>
          </a:xfrm>
        </p:grpSpPr>
        <p:sp>
          <p:nvSpPr>
            <p:cNvPr id="1076" name="line 1075"/>
            <p:cNvSpPr/>
            <p:nvPr/>
          </p:nvSpPr>
          <p:spPr>
            <a:xfrm>
              <a:off x="835200" y="12197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7" name="line 1076"/>
            <p:cNvSpPr/>
            <p:nvPr/>
          </p:nvSpPr>
          <p:spPr>
            <a:xfrm>
              <a:off x="279900" y="122760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8" name="line 1077"/>
            <p:cNvSpPr/>
            <p:nvPr/>
          </p:nvSpPr>
          <p:spPr>
            <a:xfrm>
              <a:off x="-216900" y="12262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9" name="line 1078"/>
            <p:cNvSpPr/>
            <p:nvPr/>
          </p:nvSpPr>
          <p:spPr>
            <a:xfrm rot="21600000" flipV="1">
              <a:off x="-456300" y="12262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0" name="line 1079"/>
            <p:cNvSpPr/>
            <p:nvPr/>
          </p:nvSpPr>
          <p:spPr>
            <a:xfrm>
              <a:off x="-150300" y="12188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1" name="line 1080"/>
            <p:cNvSpPr/>
            <p:nvPr/>
          </p:nvSpPr>
          <p:spPr>
            <a:xfrm>
              <a:off x="-288000" y="123840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2" name="line 1081"/>
            <p:cNvSpPr/>
            <p:nvPr/>
          </p:nvSpPr>
          <p:spPr>
            <a:xfrm>
              <a:off x="343800" y="12197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3" name="line 1082"/>
            <p:cNvSpPr/>
            <p:nvPr/>
          </p:nvSpPr>
          <p:spPr>
            <a:xfrm>
              <a:off x="-243900" y="12270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4" name="line 1083"/>
            <p:cNvSpPr/>
            <p:nvPr/>
          </p:nvSpPr>
          <p:spPr>
            <a:xfrm rot="21600000" flipV="1">
              <a:off x="-150300" y="12073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85" name="グループ化1084"/>
          <p:cNvGrpSpPr/>
          <p:nvPr/>
        </p:nvGrpSpPr>
        <p:grpSpPr>
          <a:xfrm>
            <a:off x="1176300" y="10942200"/>
            <a:ext cx="1350000" cy="387000"/>
            <a:chOff x="1176300" y="10942200"/>
            <a:chExt cx="1350000" cy="387000"/>
          </a:xfrm>
        </p:grpSpPr>
        <p:sp>
          <p:nvSpPr>
            <p:cNvPr id="1086" name="line 1085"/>
            <p:cNvSpPr/>
            <p:nvPr/>
          </p:nvSpPr>
          <p:spPr>
            <a:xfrm>
              <a:off x="2467800" y="110664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7" name="line 1086"/>
            <p:cNvSpPr/>
            <p:nvPr/>
          </p:nvSpPr>
          <p:spPr>
            <a:xfrm>
              <a:off x="1912500" y="111447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8" name="line 1087"/>
            <p:cNvSpPr/>
            <p:nvPr/>
          </p:nvSpPr>
          <p:spPr>
            <a:xfrm>
              <a:off x="1415700" y="111312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9" name="line 1088"/>
            <p:cNvSpPr/>
            <p:nvPr/>
          </p:nvSpPr>
          <p:spPr>
            <a:xfrm rot="21600000" flipV="1">
              <a:off x="1176300" y="111312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0" name="line 1089"/>
            <p:cNvSpPr/>
            <p:nvPr/>
          </p:nvSpPr>
          <p:spPr>
            <a:xfrm>
              <a:off x="1482300" y="110574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1" name="line 1090"/>
            <p:cNvSpPr/>
            <p:nvPr/>
          </p:nvSpPr>
          <p:spPr>
            <a:xfrm>
              <a:off x="1344600" y="112527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2" name="line 1091"/>
            <p:cNvSpPr/>
            <p:nvPr/>
          </p:nvSpPr>
          <p:spPr>
            <a:xfrm>
              <a:off x="1976400" y="110664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3" name="line 1092"/>
            <p:cNvSpPr/>
            <p:nvPr/>
          </p:nvSpPr>
          <p:spPr>
            <a:xfrm>
              <a:off x="1388700" y="111393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4" name="line 1093"/>
            <p:cNvSpPr/>
            <p:nvPr/>
          </p:nvSpPr>
          <p:spPr>
            <a:xfrm rot="21600000" flipV="1">
              <a:off x="1482300" y="109422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095" name="line 1094"/>
          <p:cNvSpPr/>
          <p:nvPr/>
        </p:nvSpPr>
        <p:spPr>
          <a:xfrm>
            <a:off x="2467800" y="113274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96" name="グループ化1095"/>
          <p:cNvGrpSpPr/>
          <p:nvPr/>
        </p:nvGrpSpPr>
        <p:grpSpPr>
          <a:xfrm>
            <a:off x="1176300" y="11319300"/>
            <a:ext cx="1350000" cy="387000"/>
            <a:chOff x="1176300" y="11319300"/>
            <a:chExt cx="1350000" cy="387000"/>
          </a:xfrm>
        </p:grpSpPr>
        <p:sp>
          <p:nvSpPr>
            <p:cNvPr id="1097" name="line 1096"/>
            <p:cNvSpPr/>
            <p:nvPr/>
          </p:nvSpPr>
          <p:spPr>
            <a:xfrm>
              <a:off x="2467800" y="11443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8" name="line 1097"/>
            <p:cNvSpPr/>
            <p:nvPr/>
          </p:nvSpPr>
          <p:spPr>
            <a:xfrm>
              <a:off x="1912500" y="115218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9" name="line 1098"/>
            <p:cNvSpPr/>
            <p:nvPr/>
          </p:nvSpPr>
          <p:spPr>
            <a:xfrm>
              <a:off x="1415700" y="11508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0" name="line 1099"/>
            <p:cNvSpPr/>
            <p:nvPr/>
          </p:nvSpPr>
          <p:spPr>
            <a:xfrm rot="21600000" flipV="1">
              <a:off x="1176300" y="11508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1" name="line 1100"/>
            <p:cNvSpPr/>
            <p:nvPr/>
          </p:nvSpPr>
          <p:spPr>
            <a:xfrm>
              <a:off x="1482300" y="11434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2" name="line 1101"/>
            <p:cNvSpPr/>
            <p:nvPr/>
          </p:nvSpPr>
          <p:spPr>
            <a:xfrm>
              <a:off x="1344600" y="116298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3" name="line 1102"/>
            <p:cNvSpPr/>
            <p:nvPr/>
          </p:nvSpPr>
          <p:spPr>
            <a:xfrm>
              <a:off x="1976400" y="11443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4" name="line 1103"/>
            <p:cNvSpPr/>
            <p:nvPr/>
          </p:nvSpPr>
          <p:spPr>
            <a:xfrm>
              <a:off x="1388700" y="11516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5" name="line 1104"/>
            <p:cNvSpPr/>
            <p:nvPr/>
          </p:nvSpPr>
          <p:spPr>
            <a:xfrm rot="21600000" flipV="1">
              <a:off x="1482300" y="11319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106" name="line 1105"/>
          <p:cNvSpPr/>
          <p:nvPr/>
        </p:nvSpPr>
        <p:spPr>
          <a:xfrm>
            <a:off x="2467800" y="117045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107" name="グループ化1106"/>
          <p:cNvGrpSpPr/>
          <p:nvPr/>
        </p:nvGrpSpPr>
        <p:grpSpPr>
          <a:xfrm>
            <a:off x="1176300" y="11696400"/>
            <a:ext cx="1350000" cy="387000"/>
            <a:chOff x="1176300" y="11696400"/>
            <a:chExt cx="1350000" cy="387000"/>
          </a:xfrm>
        </p:grpSpPr>
        <p:sp>
          <p:nvSpPr>
            <p:cNvPr id="1108" name="line 1107"/>
            <p:cNvSpPr/>
            <p:nvPr/>
          </p:nvSpPr>
          <p:spPr>
            <a:xfrm>
              <a:off x="2467800" y="1182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9" name="line 1108"/>
            <p:cNvSpPr/>
            <p:nvPr/>
          </p:nvSpPr>
          <p:spPr>
            <a:xfrm>
              <a:off x="1912500" y="118989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0" name="line 1109"/>
            <p:cNvSpPr/>
            <p:nvPr/>
          </p:nvSpPr>
          <p:spPr>
            <a:xfrm>
              <a:off x="1415700" y="1188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1" name="line 1110"/>
            <p:cNvSpPr/>
            <p:nvPr/>
          </p:nvSpPr>
          <p:spPr>
            <a:xfrm rot="21600000" flipV="1">
              <a:off x="1176300" y="1188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2" name="line 1111"/>
            <p:cNvSpPr/>
            <p:nvPr/>
          </p:nvSpPr>
          <p:spPr>
            <a:xfrm>
              <a:off x="1482300" y="1181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3" name="line 1112"/>
            <p:cNvSpPr/>
            <p:nvPr/>
          </p:nvSpPr>
          <p:spPr>
            <a:xfrm>
              <a:off x="1344600" y="120069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4" name="line 1113"/>
            <p:cNvSpPr/>
            <p:nvPr/>
          </p:nvSpPr>
          <p:spPr>
            <a:xfrm>
              <a:off x="1976400" y="1182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5" name="line 1114"/>
            <p:cNvSpPr/>
            <p:nvPr/>
          </p:nvSpPr>
          <p:spPr>
            <a:xfrm>
              <a:off x="1388700" y="1189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6" name="line 1115"/>
            <p:cNvSpPr/>
            <p:nvPr/>
          </p:nvSpPr>
          <p:spPr>
            <a:xfrm rot="21600000" flipV="1">
              <a:off x="1482300" y="1169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117" name="line 1116"/>
          <p:cNvSpPr/>
          <p:nvPr/>
        </p:nvSpPr>
        <p:spPr>
          <a:xfrm>
            <a:off x="2467800" y="12081600"/>
            <a:ext cx="0" cy="11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118" name="グループ化1117"/>
          <p:cNvGrpSpPr/>
          <p:nvPr/>
        </p:nvGrpSpPr>
        <p:grpSpPr>
          <a:xfrm>
            <a:off x="1176300" y="12073500"/>
            <a:ext cx="1350000" cy="387000"/>
            <a:chOff x="1176300" y="12073500"/>
            <a:chExt cx="1350000" cy="387000"/>
          </a:xfrm>
        </p:grpSpPr>
        <p:sp>
          <p:nvSpPr>
            <p:cNvPr id="1119" name="line 1118"/>
            <p:cNvSpPr/>
            <p:nvPr/>
          </p:nvSpPr>
          <p:spPr>
            <a:xfrm>
              <a:off x="2467800" y="12197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0" name="line 1119"/>
            <p:cNvSpPr/>
            <p:nvPr/>
          </p:nvSpPr>
          <p:spPr>
            <a:xfrm>
              <a:off x="1912500" y="12276000"/>
              <a:ext cx="61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1" name="line 1120"/>
            <p:cNvSpPr/>
            <p:nvPr/>
          </p:nvSpPr>
          <p:spPr>
            <a:xfrm>
              <a:off x="1415700" y="12262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2" name="line 1121"/>
            <p:cNvSpPr/>
            <p:nvPr/>
          </p:nvSpPr>
          <p:spPr>
            <a:xfrm rot="21600000" flipV="1">
              <a:off x="1176300" y="12262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3" name="line 1122"/>
            <p:cNvSpPr/>
            <p:nvPr/>
          </p:nvSpPr>
          <p:spPr>
            <a:xfrm>
              <a:off x="1482300" y="12188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4" name="line 1123"/>
            <p:cNvSpPr/>
            <p:nvPr/>
          </p:nvSpPr>
          <p:spPr>
            <a:xfrm>
              <a:off x="1344600" y="12384000"/>
              <a:ext cx="1181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5" name="line 1124"/>
            <p:cNvSpPr/>
            <p:nvPr/>
          </p:nvSpPr>
          <p:spPr>
            <a:xfrm>
              <a:off x="1976400" y="12197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6" name="line 1125"/>
            <p:cNvSpPr/>
            <p:nvPr/>
          </p:nvSpPr>
          <p:spPr>
            <a:xfrm>
              <a:off x="1388700" y="12270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7" name="line 1126"/>
            <p:cNvSpPr/>
            <p:nvPr/>
          </p:nvSpPr>
          <p:spPr>
            <a:xfrm rot="21600000" flipV="1">
              <a:off x="1482300" y="12073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128" name="line 1127"/>
          <p:cNvSpPr/>
          <p:nvPr/>
        </p:nvSpPr>
        <p:spPr>
          <a:xfrm>
            <a:off x="2467800" y="12458700"/>
            <a:ext cx="0" cy="96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9" name="line 1128"/>
          <p:cNvSpPr/>
          <p:nvPr/>
        </p:nvSpPr>
        <p:spPr>
          <a:xfrm>
            <a:off x="6554700" y="111447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0" name="line 1129"/>
          <p:cNvSpPr/>
          <p:nvPr/>
        </p:nvSpPr>
        <p:spPr>
          <a:xfrm>
            <a:off x="6554700" y="112527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1" name="line 1130"/>
          <p:cNvSpPr/>
          <p:nvPr/>
        </p:nvSpPr>
        <p:spPr>
          <a:xfrm>
            <a:off x="6554700" y="115218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2" name="line 1131"/>
          <p:cNvSpPr/>
          <p:nvPr/>
        </p:nvSpPr>
        <p:spPr>
          <a:xfrm>
            <a:off x="6554700" y="116298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3" name="line 1132"/>
          <p:cNvSpPr/>
          <p:nvPr/>
        </p:nvSpPr>
        <p:spPr>
          <a:xfrm>
            <a:off x="6554700" y="118989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4" name="line 1133"/>
          <p:cNvSpPr/>
          <p:nvPr/>
        </p:nvSpPr>
        <p:spPr>
          <a:xfrm>
            <a:off x="6554700" y="120069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5" name="line 1134"/>
          <p:cNvSpPr/>
          <p:nvPr/>
        </p:nvSpPr>
        <p:spPr>
          <a:xfrm>
            <a:off x="6554700" y="12276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6" name="line 1135"/>
          <p:cNvSpPr/>
          <p:nvPr/>
        </p:nvSpPr>
        <p:spPr>
          <a:xfrm>
            <a:off x="6554700" y="123840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7" name="line 1136"/>
          <p:cNvSpPr/>
          <p:nvPr/>
        </p:nvSpPr>
        <p:spPr>
          <a:xfrm>
            <a:off x="34992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8" name="line 1137"/>
          <p:cNvSpPr/>
          <p:nvPr/>
        </p:nvSpPr>
        <p:spPr>
          <a:xfrm>
            <a:off x="25758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9" name="line 1138"/>
          <p:cNvSpPr/>
          <p:nvPr/>
        </p:nvSpPr>
        <p:spPr>
          <a:xfrm>
            <a:off x="22932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0" name="line 1139"/>
          <p:cNvSpPr/>
          <p:nvPr/>
        </p:nvSpPr>
        <p:spPr>
          <a:xfrm>
            <a:off x="1401300" y="10373400"/>
            <a:ext cx="0" cy="81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1" name="line 1140"/>
          <p:cNvSpPr/>
          <p:nvPr/>
        </p:nvSpPr>
        <p:spPr>
          <a:xfrm>
            <a:off x="1217700" y="10373400"/>
            <a:ext cx="0" cy="81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2" name="line 1141"/>
          <p:cNvSpPr/>
          <p:nvPr/>
        </p:nvSpPr>
        <p:spPr>
          <a:xfrm>
            <a:off x="23346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3" name="line 1142"/>
          <p:cNvSpPr/>
          <p:nvPr/>
        </p:nvSpPr>
        <p:spPr>
          <a:xfrm>
            <a:off x="284400" y="10373400"/>
            <a:ext cx="0" cy="81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4" name="line 1143"/>
          <p:cNvSpPr/>
          <p:nvPr/>
        </p:nvSpPr>
        <p:spPr>
          <a:xfrm>
            <a:off x="33930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5" name="line 1144"/>
          <p:cNvSpPr/>
          <p:nvPr/>
        </p:nvSpPr>
        <p:spPr>
          <a:xfrm>
            <a:off x="4316400" y="10373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6" name="line 1145"/>
          <p:cNvSpPr/>
          <p:nvPr/>
        </p:nvSpPr>
        <p:spPr>
          <a:xfrm>
            <a:off x="320400" y="10372500"/>
            <a:ext cx="0" cy="8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7" name="line 1146"/>
          <p:cNvSpPr/>
          <p:nvPr/>
        </p:nvSpPr>
        <p:spPr>
          <a:xfrm>
            <a:off x="1176300" y="10372500"/>
            <a:ext cx="0" cy="8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8" name="line 1147"/>
          <p:cNvSpPr/>
          <p:nvPr/>
        </p:nvSpPr>
        <p:spPr>
          <a:xfrm>
            <a:off x="1437300" y="10372500"/>
            <a:ext cx="0" cy="8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グループ化0"/>
          <p:cNvGrpSpPr/>
          <p:nvPr/>
        </p:nvGrpSpPr>
        <p:grpSpPr>
          <a:xfrm>
            <a:off x="2041200" y="465300"/>
            <a:ext cx="1349100" cy="501300"/>
            <a:chOff x="2041200" y="465300"/>
            <a:chExt cx="1349100" cy="501300"/>
          </a:xfrm>
        </p:grpSpPr>
        <p:sp>
          <p:nvSpPr>
            <p:cNvPr id="2" name="line 1"/>
            <p:cNvSpPr/>
            <p:nvPr/>
          </p:nvSpPr>
          <p:spPr>
            <a:xfrm>
              <a:off x="3332700" y="8505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" name="line 2"/>
            <p:cNvSpPr/>
            <p:nvPr/>
          </p:nvSpPr>
          <p:spPr>
            <a:xfrm>
              <a:off x="33327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2792700" y="6903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2280600" y="654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 rot="21600000" flipV="1">
              <a:off x="2041200" y="654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2347200" y="580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2209500" y="7758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28413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2253600" y="662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line 10"/>
            <p:cNvSpPr/>
            <p:nvPr/>
          </p:nvSpPr>
          <p:spPr>
            <a:xfrm rot="21600000" flipV="1">
              <a:off x="2347200" y="465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"/>
            <p:cNvSpPr/>
            <p:nvPr/>
          </p:nvSpPr>
          <p:spPr>
            <a:xfrm>
              <a:off x="2471400" y="6795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13" name="グループ化12"/>
          <p:cNvGrpSpPr/>
          <p:nvPr/>
        </p:nvGrpSpPr>
        <p:grpSpPr>
          <a:xfrm>
            <a:off x="3048300" y="3672900"/>
            <a:ext cx="1349100" cy="387000"/>
            <a:chOff x="3048300" y="3672900"/>
            <a:chExt cx="1349100" cy="387000"/>
          </a:xfrm>
        </p:grpSpPr>
        <p:sp>
          <p:nvSpPr>
            <p:cNvPr id="14" name="line 13"/>
            <p:cNvSpPr/>
            <p:nvPr/>
          </p:nvSpPr>
          <p:spPr>
            <a:xfrm>
              <a:off x="43398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3799800" y="3901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3287700" y="3861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 rot="21600000" flipV="1">
              <a:off x="3048300" y="3861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3354300" y="3788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3216600" y="3983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38484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3260700" y="3870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 rot="21600000" flipV="1">
              <a:off x="3354300" y="3672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"/>
            <p:cNvSpPr/>
            <p:nvPr/>
          </p:nvSpPr>
          <p:spPr>
            <a:xfrm>
              <a:off x="3481200" y="3898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24" name="グループ化23"/>
          <p:cNvGrpSpPr/>
          <p:nvPr/>
        </p:nvGrpSpPr>
        <p:grpSpPr>
          <a:xfrm>
            <a:off x="3558600" y="465300"/>
            <a:ext cx="1349100" cy="501300"/>
            <a:chOff x="3558600" y="465300"/>
            <a:chExt cx="1349100" cy="501300"/>
          </a:xfrm>
        </p:grpSpPr>
        <p:sp>
          <p:nvSpPr>
            <p:cNvPr id="25" name="line 24"/>
            <p:cNvSpPr/>
            <p:nvPr/>
          </p:nvSpPr>
          <p:spPr>
            <a:xfrm>
              <a:off x="4850100" y="8505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48501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4310100" y="6903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3798000" y="654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 rot="21600000" flipV="1">
              <a:off x="3558600" y="654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3864600" y="580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>
              <a:off x="3726900" y="7758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43587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3771000" y="662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 rot="21600000" flipV="1">
              <a:off x="3864600" y="465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"/>
            <p:cNvSpPr/>
            <p:nvPr/>
          </p:nvSpPr>
          <p:spPr>
            <a:xfrm>
              <a:off x="3988800" y="6795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36" name="グループ化35"/>
          <p:cNvGrpSpPr/>
          <p:nvPr/>
        </p:nvGrpSpPr>
        <p:grpSpPr>
          <a:xfrm>
            <a:off x="5076000" y="465300"/>
            <a:ext cx="1349100" cy="501300"/>
            <a:chOff x="5076000" y="465300"/>
            <a:chExt cx="1349100" cy="501300"/>
          </a:xfrm>
        </p:grpSpPr>
        <p:sp>
          <p:nvSpPr>
            <p:cNvPr id="37" name="line 36"/>
            <p:cNvSpPr/>
            <p:nvPr/>
          </p:nvSpPr>
          <p:spPr>
            <a:xfrm>
              <a:off x="6367500" y="8505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63675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5827500" y="6903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5315400" y="654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 rot="21600000" flipV="1">
              <a:off x="5076000" y="654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5382000" y="580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5244300" y="7758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58761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5288400" y="662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 rot="21600000" flipV="1">
              <a:off x="5382000" y="465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"/>
            <p:cNvSpPr/>
            <p:nvPr/>
          </p:nvSpPr>
          <p:spPr>
            <a:xfrm>
              <a:off x="5506200" y="6795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48" name="line 47"/>
          <p:cNvSpPr/>
          <p:nvPr/>
        </p:nvSpPr>
        <p:spPr>
          <a:xfrm>
            <a:off x="4907700" y="6903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9" name="グループ化48"/>
          <p:cNvGrpSpPr/>
          <p:nvPr/>
        </p:nvGrpSpPr>
        <p:grpSpPr>
          <a:xfrm>
            <a:off x="6593400" y="465300"/>
            <a:ext cx="1349100" cy="501300"/>
            <a:chOff x="6593400" y="465300"/>
            <a:chExt cx="1349100" cy="501300"/>
          </a:xfrm>
        </p:grpSpPr>
        <p:sp>
          <p:nvSpPr>
            <p:cNvPr id="50" name="line 49"/>
            <p:cNvSpPr/>
            <p:nvPr/>
          </p:nvSpPr>
          <p:spPr>
            <a:xfrm>
              <a:off x="7884900" y="8505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78849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7344900" y="6903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line 52"/>
            <p:cNvSpPr/>
            <p:nvPr/>
          </p:nvSpPr>
          <p:spPr>
            <a:xfrm>
              <a:off x="6832800" y="6543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 rot="21600000" flipV="1">
              <a:off x="6593400" y="654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6899400" y="5805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6761700" y="7758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7393500" y="5895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6805800" y="6624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 rot="21600000" flipV="1">
              <a:off x="6899400" y="4653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"/>
            <p:cNvSpPr/>
            <p:nvPr/>
          </p:nvSpPr>
          <p:spPr>
            <a:xfrm>
              <a:off x="7023600" y="6795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61" name="line 60"/>
          <p:cNvSpPr/>
          <p:nvPr/>
        </p:nvSpPr>
        <p:spPr>
          <a:xfrm>
            <a:off x="6425100" y="6903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62" name="グループ化61"/>
          <p:cNvGrpSpPr/>
          <p:nvPr/>
        </p:nvGrpSpPr>
        <p:grpSpPr>
          <a:xfrm>
            <a:off x="4565700" y="3672900"/>
            <a:ext cx="1349100" cy="387000"/>
            <a:chOff x="4565700" y="3672900"/>
            <a:chExt cx="1349100" cy="387000"/>
          </a:xfrm>
        </p:grpSpPr>
        <p:sp>
          <p:nvSpPr>
            <p:cNvPr id="63" name="line 62"/>
            <p:cNvSpPr/>
            <p:nvPr/>
          </p:nvSpPr>
          <p:spPr>
            <a:xfrm>
              <a:off x="58572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line 63"/>
            <p:cNvSpPr/>
            <p:nvPr/>
          </p:nvSpPr>
          <p:spPr>
            <a:xfrm>
              <a:off x="5317200" y="3901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4805100" y="3861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 rot="21600000" flipV="1">
              <a:off x="4565700" y="3861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4871700" y="3788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4734000" y="3983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53658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4778100" y="3870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 rot="21600000" flipV="1">
              <a:off x="4871700" y="3672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"/>
            <p:cNvSpPr/>
            <p:nvPr/>
          </p:nvSpPr>
          <p:spPr>
            <a:xfrm>
              <a:off x="4998600" y="3898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73" name="グループ化72"/>
          <p:cNvGrpSpPr/>
          <p:nvPr/>
        </p:nvGrpSpPr>
        <p:grpSpPr>
          <a:xfrm>
            <a:off x="6083100" y="3672900"/>
            <a:ext cx="1349100" cy="387000"/>
            <a:chOff x="6083100" y="3672900"/>
            <a:chExt cx="1349100" cy="387000"/>
          </a:xfrm>
        </p:grpSpPr>
        <p:sp>
          <p:nvSpPr>
            <p:cNvPr id="74" name="line 73"/>
            <p:cNvSpPr/>
            <p:nvPr/>
          </p:nvSpPr>
          <p:spPr>
            <a:xfrm>
              <a:off x="73746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6834600" y="3901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6322500" y="3861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 rot="21600000" flipV="1">
              <a:off x="6083100" y="3861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6389100" y="3788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6251400" y="3983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68832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6295500" y="3870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" name="line 81"/>
            <p:cNvSpPr/>
            <p:nvPr/>
          </p:nvSpPr>
          <p:spPr>
            <a:xfrm rot="21600000" flipV="1">
              <a:off x="6389100" y="3672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" name=""/>
            <p:cNvSpPr/>
            <p:nvPr/>
          </p:nvSpPr>
          <p:spPr>
            <a:xfrm>
              <a:off x="6516000" y="3898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84" name="グループ化83"/>
          <p:cNvGrpSpPr/>
          <p:nvPr/>
        </p:nvGrpSpPr>
        <p:grpSpPr>
          <a:xfrm>
            <a:off x="7600500" y="3672900"/>
            <a:ext cx="1349100" cy="387000"/>
            <a:chOff x="7600500" y="3672900"/>
            <a:chExt cx="1349100" cy="387000"/>
          </a:xfrm>
        </p:grpSpPr>
        <p:sp>
          <p:nvSpPr>
            <p:cNvPr id="85" name="line 84"/>
            <p:cNvSpPr/>
            <p:nvPr/>
          </p:nvSpPr>
          <p:spPr>
            <a:xfrm>
              <a:off x="88920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8352000" y="3901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7839900" y="3861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line 87"/>
            <p:cNvSpPr/>
            <p:nvPr/>
          </p:nvSpPr>
          <p:spPr>
            <a:xfrm rot="21600000" flipV="1">
              <a:off x="7600500" y="3861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line 88"/>
            <p:cNvSpPr/>
            <p:nvPr/>
          </p:nvSpPr>
          <p:spPr>
            <a:xfrm>
              <a:off x="7906500" y="3788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7768800" y="3983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8400600" y="3797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7812900" y="3870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 rot="21600000" flipV="1">
              <a:off x="7906500" y="3672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"/>
            <p:cNvSpPr/>
            <p:nvPr/>
          </p:nvSpPr>
          <p:spPr>
            <a:xfrm>
              <a:off x="8033400" y="3898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95" name="グループ化94"/>
          <p:cNvGrpSpPr/>
          <p:nvPr/>
        </p:nvGrpSpPr>
        <p:grpSpPr>
          <a:xfrm>
            <a:off x="2041200" y="842400"/>
            <a:ext cx="1349100" cy="501300"/>
            <a:chOff x="2041200" y="842400"/>
            <a:chExt cx="1349100" cy="501300"/>
          </a:xfrm>
        </p:grpSpPr>
        <p:sp>
          <p:nvSpPr>
            <p:cNvPr id="96" name="line 95"/>
            <p:cNvSpPr/>
            <p:nvPr/>
          </p:nvSpPr>
          <p:spPr>
            <a:xfrm>
              <a:off x="3332700" y="12276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line 96"/>
            <p:cNvSpPr/>
            <p:nvPr/>
          </p:nvSpPr>
          <p:spPr>
            <a:xfrm>
              <a:off x="33327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2792700" y="10674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2280600" y="1031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 rot="21600000" flipV="1">
              <a:off x="2041200" y="1031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2347200" y="957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line 101"/>
            <p:cNvSpPr/>
            <p:nvPr/>
          </p:nvSpPr>
          <p:spPr>
            <a:xfrm>
              <a:off x="2209500" y="1152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line 102"/>
            <p:cNvSpPr/>
            <p:nvPr/>
          </p:nvSpPr>
          <p:spPr>
            <a:xfrm>
              <a:off x="28413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2253600" y="1039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 rot="21600000" flipV="1">
              <a:off x="2347200" y="84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"/>
            <p:cNvSpPr/>
            <p:nvPr/>
          </p:nvSpPr>
          <p:spPr>
            <a:xfrm>
              <a:off x="2471400" y="10566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107" name="グループ化106"/>
          <p:cNvGrpSpPr/>
          <p:nvPr/>
        </p:nvGrpSpPr>
        <p:grpSpPr>
          <a:xfrm>
            <a:off x="3558600" y="842400"/>
            <a:ext cx="1349100" cy="501300"/>
            <a:chOff x="3558600" y="842400"/>
            <a:chExt cx="1349100" cy="501300"/>
          </a:xfrm>
        </p:grpSpPr>
        <p:sp>
          <p:nvSpPr>
            <p:cNvPr id="108" name="line 107"/>
            <p:cNvSpPr/>
            <p:nvPr/>
          </p:nvSpPr>
          <p:spPr>
            <a:xfrm>
              <a:off x="4850100" y="12276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48501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4310100" y="10674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line 110"/>
            <p:cNvSpPr/>
            <p:nvPr/>
          </p:nvSpPr>
          <p:spPr>
            <a:xfrm>
              <a:off x="3798000" y="1031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 rot="21600000" flipV="1">
              <a:off x="3558600" y="1031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3864600" y="957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3726900" y="1152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43587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3771000" y="1039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 rot="21600000" flipV="1">
              <a:off x="3864600" y="84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"/>
            <p:cNvSpPr/>
            <p:nvPr/>
          </p:nvSpPr>
          <p:spPr>
            <a:xfrm>
              <a:off x="3988800" y="10566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119" name="グループ化118"/>
          <p:cNvGrpSpPr/>
          <p:nvPr/>
        </p:nvGrpSpPr>
        <p:grpSpPr>
          <a:xfrm>
            <a:off x="5076000" y="842400"/>
            <a:ext cx="1349100" cy="501300"/>
            <a:chOff x="5076000" y="842400"/>
            <a:chExt cx="1349100" cy="501300"/>
          </a:xfrm>
        </p:grpSpPr>
        <p:sp>
          <p:nvSpPr>
            <p:cNvPr id="120" name="line 119"/>
            <p:cNvSpPr/>
            <p:nvPr/>
          </p:nvSpPr>
          <p:spPr>
            <a:xfrm>
              <a:off x="6367500" y="12276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63675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5827500" y="10674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5315400" y="1031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 rot="21600000" flipV="1">
              <a:off x="5076000" y="1031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5382000" y="957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5244300" y="1152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58761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5288400" y="1039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 rot="21600000" flipV="1">
              <a:off x="5382000" y="84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"/>
            <p:cNvSpPr/>
            <p:nvPr/>
          </p:nvSpPr>
          <p:spPr>
            <a:xfrm>
              <a:off x="5506200" y="10566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131" name="line 130"/>
          <p:cNvSpPr/>
          <p:nvPr/>
        </p:nvSpPr>
        <p:spPr>
          <a:xfrm>
            <a:off x="4907700" y="10674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2" name="グループ化131"/>
          <p:cNvGrpSpPr/>
          <p:nvPr/>
        </p:nvGrpSpPr>
        <p:grpSpPr>
          <a:xfrm>
            <a:off x="6593400" y="842400"/>
            <a:ext cx="1349100" cy="501300"/>
            <a:chOff x="6593400" y="842400"/>
            <a:chExt cx="1349100" cy="501300"/>
          </a:xfrm>
        </p:grpSpPr>
        <p:sp>
          <p:nvSpPr>
            <p:cNvPr id="133" name="line 132"/>
            <p:cNvSpPr/>
            <p:nvPr/>
          </p:nvSpPr>
          <p:spPr>
            <a:xfrm>
              <a:off x="7884900" y="12276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78849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7344900" y="10674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6832800" y="1031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 rot="21600000" flipV="1">
              <a:off x="6593400" y="1031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6899400" y="957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line 138"/>
            <p:cNvSpPr/>
            <p:nvPr/>
          </p:nvSpPr>
          <p:spPr>
            <a:xfrm>
              <a:off x="6761700" y="1152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7393500" y="966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6805800" y="1039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 rot="21600000" flipV="1">
              <a:off x="6899400" y="84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"/>
            <p:cNvSpPr/>
            <p:nvPr/>
          </p:nvSpPr>
          <p:spPr>
            <a:xfrm>
              <a:off x="7023600" y="10566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144" name="line 143"/>
          <p:cNvSpPr/>
          <p:nvPr/>
        </p:nvSpPr>
        <p:spPr>
          <a:xfrm>
            <a:off x="6425100" y="10674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45" name="グループ化144"/>
          <p:cNvGrpSpPr/>
          <p:nvPr/>
        </p:nvGrpSpPr>
        <p:grpSpPr>
          <a:xfrm>
            <a:off x="2041200" y="1219500"/>
            <a:ext cx="1349100" cy="501300"/>
            <a:chOff x="2041200" y="1219500"/>
            <a:chExt cx="1349100" cy="501300"/>
          </a:xfrm>
        </p:grpSpPr>
        <p:sp>
          <p:nvSpPr>
            <p:cNvPr id="146" name="line 145"/>
            <p:cNvSpPr/>
            <p:nvPr/>
          </p:nvSpPr>
          <p:spPr>
            <a:xfrm>
              <a:off x="3332700" y="16047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33327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2792700" y="1444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2280600" y="1408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 rot="21600000" flipV="1">
              <a:off x="2041200" y="1408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2347200" y="1334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2209500" y="15300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28413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2253600" y="1416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 rot="21600000" flipV="1">
              <a:off x="2347200" y="1219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"/>
            <p:cNvSpPr/>
            <p:nvPr/>
          </p:nvSpPr>
          <p:spPr>
            <a:xfrm>
              <a:off x="2471400" y="14337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157" name="グループ化156"/>
          <p:cNvGrpSpPr/>
          <p:nvPr/>
        </p:nvGrpSpPr>
        <p:grpSpPr>
          <a:xfrm>
            <a:off x="3558600" y="1219500"/>
            <a:ext cx="1349100" cy="501300"/>
            <a:chOff x="3558600" y="1219500"/>
            <a:chExt cx="1349100" cy="501300"/>
          </a:xfrm>
        </p:grpSpPr>
        <p:sp>
          <p:nvSpPr>
            <p:cNvPr id="158" name="line 157"/>
            <p:cNvSpPr/>
            <p:nvPr/>
          </p:nvSpPr>
          <p:spPr>
            <a:xfrm>
              <a:off x="4850100" y="16047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48501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4310100" y="1444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3798000" y="1408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 rot="21600000" flipV="1">
              <a:off x="3558600" y="1408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3864600" y="1334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3726900" y="15300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43587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3771000" y="1416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 rot="21600000" flipV="1">
              <a:off x="3864600" y="1219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"/>
            <p:cNvSpPr/>
            <p:nvPr/>
          </p:nvSpPr>
          <p:spPr>
            <a:xfrm>
              <a:off x="3988800" y="14337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169" name="グループ化168"/>
          <p:cNvGrpSpPr/>
          <p:nvPr/>
        </p:nvGrpSpPr>
        <p:grpSpPr>
          <a:xfrm>
            <a:off x="5076000" y="1219500"/>
            <a:ext cx="1349100" cy="501300"/>
            <a:chOff x="5076000" y="1219500"/>
            <a:chExt cx="1349100" cy="501300"/>
          </a:xfrm>
        </p:grpSpPr>
        <p:sp>
          <p:nvSpPr>
            <p:cNvPr id="170" name="line 169"/>
            <p:cNvSpPr/>
            <p:nvPr/>
          </p:nvSpPr>
          <p:spPr>
            <a:xfrm>
              <a:off x="6367500" y="16047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63675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5827500" y="1444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line 172"/>
            <p:cNvSpPr/>
            <p:nvPr/>
          </p:nvSpPr>
          <p:spPr>
            <a:xfrm>
              <a:off x="5315400" y="1408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 rot="21600000" flipV="1">
              <a:off x="5076000" y="1408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5382000" y="1334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5244300" y="15300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58761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5288400" y="1416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 rot="21600000" flipV="1">
              <a:off x="5382000" y="1219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"/>
            <p:cNvSpPr/>
            <p:nvPr/>
          </p:nvSpPr>
          <p:spPr>
            <a:xfrm>
              <a:off x="5506200" y="14337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181" name="line 180"/>
          <p:cNvSpPr/>
          <p:nvPr/>
        </p:nvSpPr>
        <p:spPr>
          <a:xfrm>
            <a:off x="4907700" y="14445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82" name="グループ化181"/>
          <p:cNvGrpSpPr/>
          <p:nvPr/>
        </p:nvGrpSpPr>
        <p:grpSpPr>
          <a:xfrm>
            <a:off x="6593400" y="1219500"/>
            <a:ext cx="1349100" cy="501300"/>
            <a:chOff x="6593400" y="1219500"/>
            <a:chExt cx="1349100" cy="501300"/>
          </a:xfrm>
        </p:grpSpPr>
        <p:sp>
          <p:nvSpPr>
            <p:cNvPr id="183" name="line 182"/>
            <p:cNvSpPr/>
            <p:nvPr/>
          </p:nvSpPr>
          <p:spPr>
            <a:xfrm>
              <a:off x="7884900" y="16047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78849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7344900" y="1444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6832800" y="14085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 rot="21600000" flipV="1">
              <a:off x="6593400" y="1408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6899400" y="13347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6761700" y="15300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7393500" y="13437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6805800" y="14166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 rot="21600000" flipV="1">
              <a:off x="6899400" y="12195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"/>
            <p:cNvSpPr/>
            <p:nvPr/>
          </p:nvSpPr>
          <p:spPr>
            <a:xfrm>
              <a:off x="7023600" y="14337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194" name="line 193"/>
          <p:cNvSpPr/>
          <p:nvPr/>
        </p:nvSpPr>
        <p:spPr>
          <a:xfrm>
            <a:off x="6425100" y="14445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95" name="グループ化194"/>
          <p:cNvGrpSpPr/>
          <p:nvPr/>
        </p:nvGrpSpPr>
        <p:grpSpPr>
          <a:xfrm>
            <a:off x="2041200" y="1596600"/>
            <a:ext cx="1349100" cy="501300"/>
            <a:chOff x="2041200" y="1596600"/>
            <a:chExt cx="1349100" cy="501300"/>
          </a:xfrm>
        </p:grpSpPr>
        <p:sp>
          <p:nvSpPr>
            <p:cNvPr id="196" name="line 195"/>
            <p:cNvSpPr/>
            <p:nvPr/>
          </p:nvSpPr>
          <p:spPr>
            <a:xfrm>
              <a:off x="3332700" y="19818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33327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2792700" y="18216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2280600" y="17856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 rot="21600000" flipV="1">
              <a:off x="2041200" y="1785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line 200"/>
            <p:cNvSpPr/>
            <p:nvPr/>
          </p:nvSpPr>
          <p:spPr>
            <a:xfrm>
              <a:off x="2347200" y="17118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2209500" y="19071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28413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2253600" y="17937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 rot="21600000" flipV="1">
              <a:off x="2347200" y="1596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"/>
            <p:cNvSpPr/>
            <p:nvPr/>
          </p:nvSpPr>
          <p:spPr>
            <a:xfrm>
              <a:off x="2471400" y="1810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207" name="グループ化206"/>
          <p:cNvGrpSpPr/>
          <p:nvPr/>
        </p:nvGrpSpPr>
        <p:grpSpPr>
          <a:xfrm>
            <a:off x="3558600" y="1596600"/>
            <a:ext cx="1349100" cy="501300"/>
            <a:chOff x="3558600" y="1596600"/>
            <a:chExt cx="1349100" cy="501300"/>
          </a:xfrm>
        </p:grpSpPr>
        <p:sp>
          <p:nvSpPr>
            <p:cNvPr id="208" name="line 207"/>
            <p:cNvSpPr/>
            <p:nvPr/>
          </p:nvSpPr>
          <p:spPr>
            <a:xfrm>
              <a:off x="4850100" y="19818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line 208"/>
            <p:cNvSpPr/>
            <p:nvPr/>
          </p:nvSpPr>
          <p:spPr>
            <a:xfrm>
              <a:off x="48501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4310100" y="18216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3798000" y="17856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 rot="21600000" flipV="1">
              <a:off x="3558600" y="1785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3864600" y="17118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3726900" y="19071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43587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line 215"/>
            <p:cNvSpPr/>
            <p:nvPr/>
          </p:nvSpPr>
          <p:spPr>
            <a:xfrm>
              <a:off x="3771000" y="17937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 rot="21600000" flipV="1">
              <a:off x="3864600" y="1596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"/>
            <p:cNvSpPr/>
            <p:nvPr/>
          </p:nvSpPr>
          <p:spPr>
            <a:xfrm>
              <a:off x="3988800" y="1810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grpSp>
        <p:nvGrpSpPr>
          <p:cNvPr id="219" name="グループ化218"/>
          <p:cNvGrpSpPr/>
          <p:nvPr/>
        </p:nvGrpSpPr>
        <p:grpSpPr>
          <a:xfrm>
            <a:off x="5076000" y="1596600"/>
            <a:ext cx="1349100" cy="501300"/>
            <a:chOff x="5076000" y="1596600"/>
            <a:chExt cx="1349100" cy="501300"/>
          </a:xfrm>
        </p:grpSpPr>
        <p:sp>
          <p:nvSpPr>
            <p:cNvPr id="220" name="line 219"/>
            <p:cNvSpPr/>
            <p:nvPr/>
          </p:nvSpPr>
          <p:spPr>
            <a:xfrm>
              <a:off x="6367500" y="19818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>
              <a:off x="63675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line 221"/>
            <p:cNvSpPr/>
            <p:nvPr/>
          </p:nvSpPr>
          <p:spPr>
            <a:xfrm>
              <a:off x="5827500" y="18216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5315400" y="17856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line 223"/>
            <p:cNvSpPr/>
            <p:nvPr/>
          </p:nvSpPr>
          <p:spPr>
            <a:xfrm rot="21600000" flipV="1">
              <a:off x="5076000" y="1785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line 224"/>
            <p:cNvSpPr/>
            <p:nvPr/>
          </p:nvSpPr>
          <p:spPr>
            <a:xfrm>
              <a:off x="5382000" y="17118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5244300" y="19071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58761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5288400" y="17937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 rot="21600000" flipV="1">
              <a:off x="5382000" y="1596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"/>
            <p:cNvSpPr/>
            <p:nvPr/>
          </p:nvSpPr>
          <p:spPr>
            <a:xfrm>
              <a:off x="5506200" y="1810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231" name="line 230"/>
          <p:cNvSpPr/>
          <p:nvPr/>
        </p:nvSpPr>
        <p:spPr>
          <a:xfrm>
            <a:off x="4907700" y="18216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32" name="グループ化231"/>
          <p:cNvGrpSpPr/>
          <p:nvPr/>
        </p:nvGrpSpPr>
        <p:grpSpPr>
          <a:xfrm>
            <a:off x="6593400" y="1596600"/>
            <a:ext cx="1349100" cy="501300"/>
            <a:chOff x="6593400" y="1596600"/>
            <a:chExt cx="1349100" cy="501300"/>
          </a:xfrm>
        </p:grpSpPr>
        <p:sp>
          <p:nvSpPr>
            <p:cNvPr id="233" name="line 232"/>
            <p:cNvSpPr/>
            <p:nvPr/>
          </p:nvSpPr>
          <p:spPr>
            <a:xfrm>
              <a:off x="7884900" y="1981800"/>
              <a:ext cx="0" cy="11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line 233"/>
            <p:cNvSpPr/>
            <p:nvPr/>
          </p:nvSpPr>
          <p:spPr>
            <a:xfrm>
              <a:off x="78849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7344900" y="18216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6832800" y="17856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 rot="21600000" flipV="1">
              <a:off x="6593400" y="1785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6899400" y="17118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6761700" y="19071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>
              <a:off x="7393500" y="17208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line 240"/>
            <p:cNvSpPr/>
            <p:nvPr/>
          </p:nvSpPr>
          <p:spPr>
            <a:xfrm>
              <a:off x="6805800" y="17937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line 241"/>
            <p:cNvSpPr/>
            <p:nvPr/>
          </p:nvSpPr>
          <p:spPr>
            <a:xfrm rot="21600000" flipV="1">
              <a:off x="6899400" y="15966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"/>
            <p:cNvSpPr/>
            <p:nvPr/>
          </p:nvSpPr>
          <p:spPr>
            <a:xfrm>
              <a:off x="7023600" y="1810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1.0</a:t>
              </a:r>
              <a:endParaRPr lang="en-US" altLang="ja-JP"/>
            </a:p>
          </p:txBody>
        </p:sp>
      </p:grpSp>
      <p:sp>
        <p:nvSpPr>
          <p:cNvPr id="244" name="line 243"/>
          <p:cNvSpPr/>
          <p:nvPr/>
        </p:nvSpPr>
        <p:spPr>
          <a:xfrm>
            <a:off x="6425100" y="1821600"/>
            <a:ext cx="151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 rot="21600000" flipV="1">
            <a:off x="-2459700" y="607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 rot="21600000" flipV="1">
            <a:off x="-2153700" y="418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 rot="21600000" flipV="1">
            <a:off x="-1847700" y="229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 rot="21600000" flipV="1">
            <a:off x="-1541700" y="40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 rot="21600000" flipV="1">
            <a:off x="-3683700" y="1363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 rot="21600000" flipV="1">
            <a:off x="-3377700" y="1174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line 250"/>
          <p:cNvSpPr/>
          <p:nvPr/>
        </p:nvSpPr>
        <p:spPr>
          <a:xfrm rot="21600000" flipV="1">
            <a:off x="-3071700" y="985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 rot="21600000" flipV="1">
            <a:off x="-2765700" y="796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line 252"/>
          <p:cNvSpPr/>
          <p:nvPr/>
        </p:nvSpPr>
        <p:spPr>
          <a:xfrm rot="21600000" flipV="1">
            <a:off x="2628000" y="3297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 rot="21600000" flipV="1">
            <a:off x="1735200" y="8433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 rot="21600000" flipV="1">
            <a:off x="-2978100" y="1507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line 255"/>
          <p:cNvSpPr/>
          <p:nvPr/>
        </p:nvSpPr>
        <p:spPr>
          <a:xfrm rot="21600000" flipV="1">
            <a:off x="2028600" y="2730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 rot="21600000" flipV="1">
            <a:off x="2028600" y="2321100"/>
            <a:ext cx="306000" cy="18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 rot="21600000" flipV="1">
            <a:off x="2029500" y="1566900"/>
            <a:ext cx="306000" cy="18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 rot="21600000" flipV="1">
            <a:off x="2029500" y="1944000"/>
            <a:ext cx="306000" cy="18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 rot="21600000" flipV="1">
            <a:off x="2628000" y="2920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 rot="21600000" flipV="1">
            <a:off x="2628000" y="2543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 rot="21600000" flipV="1">
            <a:off x="2628000" y="21663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 rot="21600000" flipV="1">
            <a:off x="4145400" y="3297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 rot="21600000" flipV="1">
            <a:off x="4145400" y="2920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 rot="21600000" flipV="1">
            <a:off x="4145400" y="2543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 rot="21600000" flipV="1">
            <a:off x="4145400" y="21663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 rot="21600000" flipV="1">
            <a:off x="-3143700" y="-390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 rot="21600000" flipV="1">
            <a:off x="-2837700" y="-579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line 268"/>
          <p:cNvSpPr/>
          <p:nvPr/>
        </p:nvSpPr>
        <p:spPr>
          <a:xfrm rot="21600000" flipV="1">
            <a:off x="-2531700" y="-768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 rot="21600000" flipV="1">
            <a:off x="-2225700" y="-957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 rot="21600000" flipV="1">
            <a:off x="-4367700" y="365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 rot="21600000" flipV="1">
            <a:off x="-4061700" y="176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 rot="21600000" flipV="1">
            <a:off x="-3755700" y="-12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 rot="21600000" flipV="1">
            <a:off x="-3449700" y="-201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line 274"/>
          <p:cNvSpPr/>
          <p:nvPr/>
        </p:nvSpPr>
        <p:spPr>
          <a:xfrm rot="21600000" flipV="1">
            <a:off x="-2615400" y="3038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 rot="21600000" flipV="1">
            <a:off x="-2309400" y="2849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 rot="21600000" flipV="1">
            <a:off x="-2003400" y="2660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line 277"/>
          <p:cNvSpPr/>
          <p:nvPr/>
        </p:nvSpPr>
        <p:spPr>
          <a:xfrm rot="21600000" flipV="1">
            <a:off x="-1697400" y="2471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 rot="21600000" flipV="1">
            <a:off x="3265200" y="275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line 279"/>
          <p:cNvSpPr/>
          <p:nvPr/>
        </p:nvSpPr>
        <p:spPr>
          <a:xfrm rot="21600000" flipV="1">
            <a:off x="-4190400" y="26127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 rot="21600000" flipV="1">
            <a:off x="-3884400" y="24237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line 281"/>
          <p:cNvSpPr/>
          <p:nvPr/>
        </p:nvSpPr>
        <p:spPr>
          <a:xfrm rot="21600000" flipV="1">
            <a:off x="-3578400" y="22347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line 282"/>
          <p:cNvSpPr/>
          <p:nvPr/>
        </p:nvSpPr>
        <p:spPr>
          <a:xfrm rot="21600000" flipV="1">
            <a:off x="-3272400" y="20457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line 283"/>
          <p:cNvSpPr/>
          <p:nvPr/>
        </p:nvSpPr>
        <p:spPr>
          <a:xfrm rot="21600000" flipV="1">
            <a:off x="3877200" y="2745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line 284"/>
          <p:cNvSpPr/>
          <p:nvPr/>
        </p:nvSpPr>
        <p:spPr>
          <a:xfrm rot="21600000" flipV="1">
            <a:off x="-2966400" y="18567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line 285"/>
          <p:cNvSpPr/>
          <p:nvPr/>
        </p:nvSpPr>
        <p:spPr>
          <a:xfrm rot="21600000" flipV="1">
            <a:off x="2653200" y="2763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line 286"/>
          <p:cNvSpPr/>
          <p:nvPr/>
        </p:nvSpPr>
        <p:spPr>
          <a:xfrm rot="21600000" flipV="1">
            <a:off x="4489200" y="2736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line 287"/>
          <p:cNvSpPr/>
          <p:nvPr/>
        </p:nvSpPr>
        <p:spPr>
          <a:xfrm rot="21600000" flipV="1">
            <a:off x="1824300" y="4617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line 288"/>
          <p:cNvSpPr/>
          <p:nvPr/>
        </p:nvSpPr>
        <p:spPr>
          <a:xfrm rot="21600000" flipV="1">
            <a:off x="4578300" y="2916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 rot="21600000" flipV="1">
            <a:off x="2117700" y="5373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 rot="21600000" flipV="1">
            <a:off x="3635100" y="5373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 rot="21600000" flipV="1">
            <a:off x="5152500" y="5373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4397400" y="3983400"/>
            <a:ext cx="0" cy="29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94" name="グループ化293"/>
          <p:cNvGrpSpPr/>
          <p:nvPr/>
        </p:nvGrpSpPr>
        <p:grpSpPr>
          <a:xfrm>
            <a:off x="3048300" y="4046400"/>
            <a:ext cx="1349100" cy="387000"/>
            <a:chOff x="3048300" y="4046400"/>
            <a:chExt cx="1349100" cy="387000"/>
          </a:xfrm>
        </p:grpSpPr>
        <p:sp>
          <p:nvSpPr>
            <p:cNvPr id="295" name="line 294"/>
            <p:cNvSpPr/>
            <p:nvPr/>
          </p:nvSpPr>
          <p:spPr>
            <a:xfrm>
              <a:off x="43398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6" name="line 295"/>
            <p:cNvSpPr/>
            <p:nvPr/>
          </p:nvSpPr>
          <p:spPr>
            <a:xfrm>
              <a:off x="3799800" y="4275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7" name="line 296"/>
            <p:cNvSpPr/>
            <p:nvPr/>
          </p:nvSpPr>
          <p:spPr>
            <a:xfrm>
              <a:off x="3287700" y="423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8" name="line 297"/>
            <p:cNvSpPr/>
            <p:nvPr/>
          </p:nvSpPr>
          <p:spPr>
            <a:xfrm rot="21600000" flipV="1">
              <a:off x="3048300" y="423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9" name="line 298"/>
            <p:cNvSpPr/>
            <p:nvPr/>
          </p:nvSpPr>
          <p:spPr>
            <a:xfrm>
              <a:off x="3354300" y="416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line 299"/>
            <p:cNvSpPr/>
            <p:nvPr/>
          </p:nvSpPr>
          <p:spPr>
            <a:xfrm>
              <a:off x="3216600" y="4356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line 300"/>
            <p:cNvSpPr/>
            <p:nvPr/>
          </p:nvSpPr>
          <p:spPr>
            <a:xfrm>
              <a:off x="38484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line 301"/>
            <p:cNvSpPr/>
            <p:nvPr/>
          </p:nvSpPr>
          <p:spPr>
            <a:xfrm>
              <a:off x="3260700" y="424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line 302"/>
            <p:cNvSpPr/>
            <p:nvPr/>
          </p:nvSpPr>
          <p:spPr>
            <a:xfrm rot="21600000" flipV="1">
              <a:off x="3354300" y="404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"/>
            <p:cNvSpPr/>
            <p:nvPr/>
          </p:nvSpPr>
          <p:spPr>
            <a:xfrm>
              <a:off x="3481200" y="4272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05" name="グループ化304"/>
          <p:cNvGrpSpPr/>
          <p:nvPr/>
        </p:nvGrpSpPr>
        <p:grpSpPr>
          <a:xfrm>
            <a:off x="4565700" y="4046400"/>
            <a:ext cx="1349100" cy="387000"/>
            <a:chOff x="4565700" y="4046400"/>
            <a:chExt cx="1349100" cy="387000"/>
          </a:xfrm>
        </p:grpSpPr>
        <p:sp>
          <p:nvSpPr>
            <p:cNvPr id="306" name="line 305"/>
            <p:cNvSpPr/>
            <p:nvPr/>
          </p:nvSpPr>
          <p:spPr>
            <a:xfrm>
              <a:off x="58572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line 306"/>
            <p:cNvSpPr/>
            <p:nvPr/>
          </p:nvSpPr>
          <p:spPr>
            <a:xfrm>
              <a:off x="5317200" y="4275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line 307"/>
            <p:cNvSpPr/>
            <p:nvPr/>
          </p:nvSpPr>
          <p:spPr>
            <a:xfrm>
              <a:off x="4805100" y="423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line 308"/>
            <p:cNvSpPr/>
            <p:nvPr/>
          </p:nvSpPr>
          <p:spPr>
            <a:xfrm rot="21600000" flipV="1">
              <a:off x="4565700" y="423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0" name="line 309"/>
            <p:cNvSpPr/>
            <p:nvPr/>
          </p:nvSpPr>
          <p:spPr>
            <a:xfrm>
              <a:off x="4871700" y="416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1" name="line 310"/>
            <p:cNvSpPr/>
            <p:nvPr/>
          </p:nvSpPr>
          <p:spPr>
            <a:xfrm>
              <a:off x="4734000" y="4356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2" name="line 311"/>
            <p:cNvSpPr/>
            <p:nvPr/>
          </p:nvSpPr>
          <p:spPr>
            <a:xfrm>
              <a:off x="53658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3" name="line 312"/>
            <p:cNvSpPr/>
            <p:nvPr/>
          </p:nvSpPr>
          <p:spPr>
            <a:xfrm>
              <a:off x="4778100" y="424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4" name="line 313"/>
            <p:cNvSpPr/>
            <p:nvPr/>
          </p:nvSpPr>
          <p:spPr>
            <a:xfrm rot="21600000" flipV="1">
              <a:off x="4871700" y="404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5" name=""/>
            <p:cNvSpPr/>
            <p:nvPr/>
          </p:nvSpPr>
          <p:spPr>
            <a:xfrm>
              <a:off x="4998600" y="4272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16" name="グループ化315"/>
          <p:cNvGrpSpPr/>
          <p:nvPr/>
        </p:nvGrpSpPr>
        <p:grpSpPr>
          <a:xfrm>
            <a:off x="6083100" y="4046400"/>
            <a:ext cx="1349100" cy="387000"/>
            <a:chOff x="6083100" y="4046400"/>
            <a:chExt cx="1349100" cy="387000"/>
          </a:xfrm>
        </p:grpSpPr>
        <p:sp>
          <p:nvSpPr>
            <p:cNvPr id="317" name="line 316"/>
            <p:cNvSpPr/>
            <p:nvPr/>
          </p:nvSpPr>
          <p:spPr>
            <a:xfrm>
              <a:off x="73746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8" name="line 317"/>
            <p:cNvSpPr/>
            <p:nvPr/>
          </p:nvSpPr>
          <p:spPr>
            <a:xfrm>
              <a:off x="6834600" y="4275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9" name="line 318"/>
            <p:cNvSpPr/>
            <p:nvPr/>
          </p:nvSpPr>
          <p:spPr>
            <a:xfrm>
              <a:off x="6322500" y="423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0" name="line 319"/>
            <p:cNvSpPr/>
            <p:nvPr/>
          </p:nvSpPr>
          <p:spPr>
            <a:xfrm rot="21600000" flipV="1">
              <a:off x="6083100" y="423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1" name="line 320"/>
            <p:cNvSpPr/>
            <p:nvPr/>
          </p:nvSpPr>
          <p:spPr>
            <a:xfrm>
              <a:off x="6389100" y="416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2" name="line 321"/>
            <p:cNvSpPr/>
            <p:nvPr/>
          </p:nvSpPr>
          <p:spPr>
            <a:xfrm>
              <a:off x="6251400" y="4356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3" name="line 322"/>
            <p:cNvSpPr/>
            <p:nvPr/>
          </p:nvSpPr>
          <p:spPr>
            <a:xfrm>
              <a:off x="68832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4" name="line 323"/>
            <p:cNvSpPr/>
            <p:nvPr/>
          </p:nvSpPr>
          <p:spPr>
            <a:xfrm>
              <a:off x="6295500" y="424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5" name="line 324"/>
            <p:cNvSpPr/>
            <p:nvPr/>
          </p:nvSpPr>
          <p:spPr>
            <a:xfrm rot="21600000" flipV="1">
              <a:off x="6389100" y="404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"/>
            <p:cNvSpPr/>
            <p:nvPr/>
          </p:nvSpPr>
          <p:spPr>
            <a:xfrm>
              <a:off x="6516000" y="4272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27" name="グループ化326"/>
          <p:cNvGrpSpPr/>
          <p:nvPr/>
        </p:nvGrpSpPr>
        <p:grpSpPr>
          <a:xfrm>
            <a:off x="7600500" y="4046400"/>
            <a:ext cx="1349100" cy="387000"/>
            <a:chOff x="7600500" y="4046400"/>
            <a:chExt cx="1349100" cy="387000"/>
          </a:xfrm>
        </p:grpSpPr>
        <p:sp>
          <p:nvSpPr>
            <p:cNvPr id="328" name="line 327"/>
            <p:cNvSpPr/>
            <p:nvPr/>
          </p:nvSpPr>
          <p:spPr>
            <a:xfrm>
              <a:off x="88920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9" name="line 328"/>
            <p:cNvSpPr/>
            <p:nvPr/>
          </p:nvSpPr>
          <p:spPr>
            <a:xfrm>
              <a:off x="8352000" y="4275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line 329"/>
            <p:cNvSpPr/>
            <p:nvPr/>
          </p:nvSpPr>
          <p:spPr>
            <a:xfrm>
              <a:off x="7839900" y="4235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line 330"/>
            <p:cNvSpPr/>
            <p:nvPr/>
          </p:nvSpPr>
          <p:spPr>
            <a:xfrm rot="21600000" flipV="1">
              <a:off x="7600500" y="4235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line 331"/>
            <p:cNvSpPr/>
            <p:nvPr/>
          </p:nvSpPr>
          <p:spPr>
            <a:xfrm>
              <a:off x="7906500" y="4161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line 332"/>
            <p:cNvSpPr/>
            <p:nvPr/>
          </p:nvSpPr>
          <p:spPr>
            <a:xfrm>
              <a:off x="7768800" y="4356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line 333"/>
            <p:cNvSpPr/>
            <p:nvPr/>
          </p:nvSpPr>
          <p:spPr>
            <a:xfrm>
              <a:off x="8400600" y="4170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line 334"/>
            <p:cNvSpPr/>
            <p:nvPr/>
          </p:nvSpPr>
          <p:spPr>
            <a:xfrm>
              <a:off x="7812900" y="4243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line 335"/>
            <p:cNvSpPr/>
            <p:nvPr/>
          </p:nvSpPr>
          <p:spPr>
            <a:xfrm rot="21600000" flipV="1">
              <a:off x="7906500" y="4046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"/>
            <p:cNvSpPr/>
            <p:nvPr/>
          </p:nvSpPr>
          <p:spPr>
            <a:xfrm>
              <a:off x="8033400" y="4272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sp>
        <p:nvSpPr>
          <p:cNvPr id="338" name="line 337"/>
          <p:cNvSpPr/>
          <p:nvPr/>
        </p:nvSpPr>
        <p:spPr>
          <a:xfrm rot="21600000" flipV="1">
            <a:off x="1824300" y="4991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line 338"/>
          <p:cNvSpPr/>
          <p:nvPr/>
        </p:nvSpPr>
        <p:spPr>
          <a:xfrm rot="21600000" flipV="1">
            <a:off x="4578300" y="3290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line 339"/>
          <p:cNvSpPr/>
          <p:nvPr/>
        </p:nvSpPr>
        <p:spPr>
          <a:xfrm rot="21600000" flipV="1">
            <a:off x="2117700" y="5747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1" name="line 340"/>
          <p:cNvSpPr/>
          <p:nvPr/>
        </p:nvSpPr>
        <p:spPr>
          <a:xfrm rot="21600000" flipV="1">
            <a:off x="3635100" y="5747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line 341"/>
          <p:cNvSpPr/>
          <p:nvPr/>
        </p:nvSpPr>
        <p:spPr>
          <a:xfrm rot="21600000" flipV="1">
            <a:off x="5152500" y="5747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4397400" y="4356900"/>
            <a:ext cx="0" cy="29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44" name="グループ化343"/>
          <p:cNvGrpSpPr/>
          <p:nvPr/>
        </p:nvGrpSpPr>
        <p:grpSpPr>
          <a:xfrm>
            <a:off x="3048300" y="4419900"/>
            <a:ext cx="1349100" cy="387000"/>
            <a:chOff x="3048300" y="4419900"/>
            <a:chExt cx="1349100" cy="387000"/>
          </a:xfrm>
        </p:grpSpPr>
        <p:sp>
          <p:nvSpPr>
            <p:cNvPr id="345" name="line 344"/>
            <p:cNvSpPr/>
            <p:nvPr/>
          </p:nvSpPr>
          <p:spPr>
            <a:xfrm>
              <a:off x="43398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line 345"/>
            <p:cNvSpPr/>
            <p:nvPr/>
          </p:nvSpPr>
          <p:spPr>
            <a:xfrm>
              <a:off x="3799800" y="4648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line 346"/>
            <p:cNvSpPr/>
            <p:nvPr/>
          </p:nvSpPr>
          <p:spPr>
            <a:xfrm>
              <a:off x="3287700" y="4608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line 347"/>
            <p:cNvSpPr/>
            <p:nvPr/>
          </p:nvSpPr>
          <p:spPr>
            <a:xfrm rot="21600000" flipV="1">
              <a:off x="3048300" y="4608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3354300" y="4535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line 349"/>
            <p:cNvSpPr/>
            <p:nvPr/>
          </p:nvSpPr>
          <p:spPr>
            <a:xfrm>
              <a:off x="3216600" y="4730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38484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line 351"/>
            <p:cNvSpPr/>
            <p:nvPr/>
          </p:nvSpPr>
          <p:spPr>
            <a:xfrm>
              <a:off x="3260700" y="4617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line 352"/>
            <p:cNvSpPr/>
            <p:nvPr/>
          </p:nvSpPr>
          <p:spPr>
            <a:xfrm rot="21600000" flipV="1">
              <a:off x="3354300" y="4419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"/>
            <p:cNvSpPr/>
            <p:nvPr/>
          </p:nvSpPr>
          <p:spPr>
            <a:xfrm>
              <a:off x="3481200" y="4645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55" name="グループ化354"/>
          <p:cNvGrpSpPr/>
          <p:nvPr/>
        </p:nvGrpSpPr>
        <p:grpSpPr>
          <a:xfrm>
            <a:off x="4565700" y="4419900"/>
            <a:ext cx="1349100" cy="387000"/>
            <a:chOff x="4565700" y="4419900"/>
            <a:chExt cx="1349100" cy="387000"/>
          </a:xfrm>
        </p:grpSpPr>
        <p:sp>
          <p:nvSpPr>
            <p:cNvPr id="356" name="line 355"/>
            <p:cNvSpPr/>
            <p:nvPr/>
          </p:nvSpPr>
          <p:spPr>
            <a:xfrm>
              <a:off x="58572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5317200" y="4648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4805100" y="4608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 rot="21600000" flipV="1">
              <a:off x="4565700" y="4608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4871700" y="4535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4734000" y="4730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53658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line 362"/>
            <p:cNvSpPr/>
            <p:nvPr/>
          </p:nvSpPr>
          <p:spPr>
            <a:xfrm>
              <a:off x="4778100" y="4617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 rot="21600000" flipV="1">
              <a:off x="4871700" y="4419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"/>
            <p:cNvSpPr/>
            <p:nvPr/>
          </p:nvSpPr>
          <p:spPr>
            <a:xfrm>
              <a:off x="4998600" y="4645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66" name="グループ化365"/>
          <p:cNvGrpSpPr/>
          <p:nvPr/>
        </p:nvGrpSpPr>
        <p:grpSpPr>
          <a:xfrm>
            <a:off x="6083100" y="4419900"/>
            <a:ext cx="1349100" cy="387000"/>
            <a:chOff x="6083100" y="4419900"/>
            <a:chExt cx="1349100" cy="387000"/>
          </a:xfrm>
        </p:grpSpPr>
        <p:sp>
          <p:nvSpPr>
            <p:cNvPr id="367" name="line 366"/>
            <p:cNvSpPr/>
            <p:nvPr/>
          </p:nvSpPr>
          <p:spPr>
            <a:xfrm>
              <a:off x="73746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line 367"/>
            <p:cNvSpPr/>
            <p:nvPr/>
          </p:nvSpPr>
          <p:spPr>
            <a:xfrm>
              <a:off x="6834600" y="4648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6322500" y="4608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line 369"/>
            <p:cNvSpPr/>
            <p:nvPr/>
          </p:nvSpPr>
          <p:spPr>
            <a:xfrm rot="21600000" flipV="1">
              <a:off x="6083100" y="4608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6389100" y="4535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line 371"/>
            <p:cNvSpPr/>
            <p:nvPr/>
          </p:nvSpPr>
          <p:spPr>
            <a:xfrm>
              <a:off x="6251400" y="4730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68832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6295500" y="4617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 rot="21600000" flipV="1">
              <a:off x="6389100" y="4419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"/>
            <p:cNvSpPr/>
            <p:nvPr/>
          </p:nvSpPr>
          <p:spPr>
            <a:xfrm>
              <a:off x="6516000" y="4645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377" name="グループ化376"/>
          <p:cNvGrpSpPr/>
          <p:nvPr/>
        </p:nvGrpSpPr>
        <p:grpSpPr>
          <a:xfrm>
            <a:off x="7600500" y="4419900"/>
            <a:ext cx="1349100" cy="387000"/>
            <a:chOff x="7600500" y="4419900"/>
            <a:chExt cx="1349100" cy="387000"/>
          </a:xfrm>
        </p:grpSpPr>
        <p:sp>
          <p:nvSpPr>
            <p:cNvPr id="378" name="line 377"/>
            <p:cNvSpPr/>
            <p:nvPr/>
          </p:nvSpPr>
          <p:spPr>
            <a:xfrm>
              <a:off x="88920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8352000" y="46485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7839900" y="46089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 rot="21600000" flipV="1">
              <a:off x="7600500" y="4608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7906500" y="45351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7768800" y="47304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line 383"/>
            <p:cNvSpPr/>
            <p:nvPr/>
          </p:nvSpPr>
          <p:spPr>
            <a:xfrm>
              <a:off x="8400600" y="45441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7812900" y="46170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line 385"/>
            <p:cNvSpPr/>
            <p:nvPr/>
          </p:nvSpPr>
          <p:spPr>
            <a:xfrm rot="21600000" flipV="1">
              <a:off x="7906500" y="44199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"/>
            <p:cNvSpPr/>
            <p:nvPr/>
          </p:nvSpPr>
          <p:spPr>
            <a:xfrm>
              <a:off x="8033400" y="46458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sp>
        <p:nvSpPr>
          <p:cNvPr id="388" name="line 387"/>
          <p:cNvSpPr/>
          <p:nvPr/>
        </p:nvSpPr>
        <p:spPr>
          <a:xfrm rot="21600000" flipV="1">
            <a:off x="1824300" y="5364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line 388"/>
          <p:cNvSpPr/>
          <p:nvPr/>
        </p:nvSpPr>
        <p:spPr>
          <a:xfrm rot="21600000" flipV="1">
            <a:off x="4578300" y="3663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0" name="line 389"/>
          <p:cNvSpPr/>
          <p:nvPr/>
        </p:nvSpPr>
        <p:spPr>
          <a:xfrm rot="21600000" flipV="1">
            <a:off x="2117700" y="6120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1" name="line 390"/>
          <p:cNvSpPr/>
          <p:nvPr/>
        </p:nvSpPr>
        <p:spPr>
          <a:xfrm rot="21600000" flipV="1">
            <a:off x="3635100" y="6120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2" name="line 391"/>
          <p:cNvSpPr/>
          <p:nvPr/>
        </p:nvSpPr>
        <p:spPr>
          <a:xfrm rot="21600000" flipV="1">
            <a:off x="5152500" y="61209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3" name="line 392"/>
          <p:cNvSpPr/>
          <p:nvPr/>
        </p:nvSpPr>
        <p:spPr>
          <a:xfrm>
            <a:off x="4397400" y="4730400"/>
            <a:ext cx="0" cy="29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94" name="グループ化393"/>
          <p:cNvGrpSpPr/>
          <p:nvPr/>
        </p:nvGrpSpPr>
        <p:grpSpPr>
          <a:xfrm>
            <a:off x="3048300" y="4793400"/>
            <a:ext cx="1349100" cy="387000"/>
            <a:chOff x="3048300" y="4793400"/>
            <a:chExt cx="1349100" cy="387000"/>
          </a:xfrm>
        </p:grpSpPr>
        <p:sp>
          <p:nvSpPr>
            <p:cNvPr id="395" name="line 394"/>
            <p:cNvSpPr/>
            <p:nvPr/>
          </p:nvSpPr>
          <p:spPr>
            <a:xfrm>
              <a:off x="43398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3799800" y="5022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line 396"/>
            <p:cNvSpPr/>
            <p:nvPr/>
          </p:nvSpPr>
          <p:spPr>
            <a:xfrm>
              <a:off x="3287700" y="4982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line 397"/>
            <p:cNvSpPr/>
            <p:nvPr/>
          </p:nvSpPr>
          <p:spPr>
            <a:xfrm rot="21600000" flipV="1">
              <a:off x="3048300" y="498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line 398"/>
            <p:cNvSpPr/>
            <p:nvPr/>
          </p:nvSpPr>
          <p:spPr>
            <a:xfrm>
              <a:off x="3354300" y="4908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3216600" y="5103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38484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3260700" y="4990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3" name="line 402"/>
            <p:cNvSpPr/>
            <p:nvPr/>
          </p:nvSpPr>
          <p:spPr>
            <a:xfrm rot="21600000" flipV="1">
              <a:off x="3354300" y="4793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4" name=""/>
            <p:cNvSpPr/>
            <p:nvPr/>
          </p:nvSpPr>
          <p:spPr>
            <a:xfrm>
              <a:off x="3481200" y="5019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405" name="グループ化404"/>
          <p:cNvGrpSpPr/>
          <p:nvPr/>
        </p:nvGrpSpPr>
        <p:grpSpPr>
          <a:xfrm>
            <a:off x="4565700" y="4793400"/>
            <a:ext cx="1349100" cy="387000"/>
            <a:chOff x="4565700" y="4793400"/>
            <a:chExt cx="1349100" cy="387000"/>
          </a:xfrm>
        </p:grpSpPr>
        <p:sp>
          <p:nvSpPr>
            <p:cNvPr id="406" name="line 405"/>
            <p:cNvSpPr/>
            <p:nvPr/>
          </p:nvSpPr>
          <p:spPr>
            <a:xfrm>
              <a:off x="58572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5317200" y="5022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4805100" y="4982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 rot="21600000" flipV="1">
              <a:off x="4565700" y="498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4871700" y="4908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line 410"/>
            <p:cNvSpPr/>
            <p:nvPr/>
          </p:nvSpPr>
          <p:spPr>
            <a:xfrm>
              <a:off x="4734000" y="5103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53658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line 412"/>
            <p:cNvSpPr/>
            <p:nvPr/>
          </p:nvSpPr>
          <p:spPr>
            <a:xfrm>
              <a:off x="4778100" y="4990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 rot="21600000" flipV="1">
              <a:off x="4871700" y="4793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"/>
            <p:cNvSpPr/>
            <p:nvPr/>
          </p:nvSpPr>
          <p:spPr>
            <a:xfrm>
              <a:off x="4998600" y="5019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416" name="グループ化415"/>
          <p:cNvGrpSpPr/>
          <p:nvPr/>
        </p:nvGrpSpPr>
        <p:grpSpPr>
          <a:xfrm>
            <a:off x="6083100" y="4793400"/>
            <a:ext cx="1349100" cy="387000"/>
            <a:chOff x="6083100" y="4793400"/>
            <a:chExt cx="1349100" cy="387000"/>
          </a:xfrm>
        </p:grpSpPr>
        <p:sp>
          <p:nvSpPr>
            <p:cNvPr id="417" name="line 416"/>
            <p:cNvSpPr/>
            <p:nvPr/>
          </p:nvSpPr>
          <p:spPr>
            <a:xfrm>
              <a:off x="73746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6834600" y="5022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6322500" y="4982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 rot="21600000" flipV="1">
              <a:off x="6083100" y="498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6389100" y="4908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6251400" y="5103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68832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6295500" y="4990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 rot="21600000" flipV="1">
              <a:off x="6389100" y="4793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6" name=""/>
            <p:cNvSpPr/>
            <p:nvPr/>
          </p:nvSpPr>
          <p:spPr>
            <a:xfrm>
              <a:off x="6516000" y="5019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grpSp>
        <p:nvGrpSpPr>
          <p:cNvPr id="427" name="グループ化426"/>
          <p:cNvGrpSpPr/>
          <p:nvPr/>
        </p:nvGrpSpPr>
        <p:grpSpPr>
          <a:xfrm>
            <a:off x="7600500" y="4793400"/>
            <a:ext cx="1349100" cy="387000"/>
            <a:chOff x="7600500" y="4793400"/>
            <a:chExt cx="1349100" cy="387000"/>
          </a:xfrm>
        </p:grpSpPr>
        <p:sp>
          <p:nvSpPr>
            <p:cNvPr id="428" name="line 427"/>
            <p:cNvSpPr/>
            <p:nvPr/>
          </p:nvSpPr>
          <p:spPr>
            <a:xfrm>
              <a:off x="88920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line 428"/>
            <p:cNvSpPr/>
            <p:nvPr/>
          </p:nvSpPr>
          <p:spPr>
            <a:xfrm>
              <a:off x="8352000" y="5022000"/>
              <a:ext cx="597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line 429"/>
            <p:cNvSpPr/>
            <p:nvPr/>
          </p:nvSpPr>
          <p:spPr>
            <a:xfrm>
              <a:off x="7839900" y="4982400"/>
              <a:ext cx="60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 rot="21600000" flipV="1">
              <a:off x="7600500" y="4982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7906500" y="4908600"/>
              <a:ext cx="0" cy="118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7768800" y="5103900"/>
              <a:ext cx="1180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8400600" y="4917600"/>
              <a:ext cx="0" cy="261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7812900" y="4990500"/>
              <a:ext cx="0" cy="1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 rot="21600000" flipV="1">
              <a:off x="7906500" y="4793400"/>
              <a:ext cx="306000" cy="18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"/>
            <p:cNvSpPr/>
            <p:nvPr/>
          </p:nvSpPr>
          <p:spPr>
            <a:xfrm>
              <a:off x="8033400" y="5019300"/>
              <a:ext cx="75600" cy="63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896"/>
                </a:lnSpc>
              </a:pPr>
              <a:r>
                <a:rPr lang="en-US" altLang="ja-JP" sz="500" spc="0">
                  <a:solidFill>
                    <a:srgbClr val="888888"/>
                  </a:solidFill>
                  <a:latin typeface="ＭＳ Ｐゴシック"/>
                  <a:ea typeface="ＭＳ Ｐゴシック"/>
                </a:rPr>
                <a:t>1.1</a:t>
              </a:r>
              <a:endParaRPr lang="en-US" altLang="ja-JP"/>
            </a:p>
          </p:txBody>
        </p:sp>
      </p:grpSp>
      <p:sp>
        <p:nvSpPr>
          <p:cNvPr id="438" name="line 437"/>
          <p:cNvSpPr/>
          <p:nvPr/>
        </p:nvSpPr>
        <p:spPr>
          <a:xfrm rot="21600000" flipV="1">
            <a:off x="1824300" y="5738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9" name="line 438"/>
          <p:cNvSpPr/>
          <p:nvPr/>
        </p:nvSpPr>
        <p:spPr>
          <a:xfrm rot="21600000" flipV="1">
            <a:off x="4578300" y="4037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0" name="line 439"/>
          <p:cNvSpPr/>
          <p:nvPr/>
        </p:nvSpPr>
        <p:spPr>
          <a:xfrm rot="21600000" flipV="1">
            <a:off x="2117700" y="6494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1" name="line 440"/>
          <p:cNvSpPr/>
          <p:nvPr/>
        </p:nvSpPr>
        <p:spPr>
          <a:xfrm rot="21600000" flipV="1">
            <a:off x="3635100" y="6494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2" name="line 441"/>
          <p:cNvSpPr/>
          <p:nvPr/>
        </p:nvSpPr>
        <p:spPr>
          <a:xfrm rot="21600000" flipV="1">
            <a:off x="5152500" y="6494400"/>
            <a:ext cx="3060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3" name="line 442"/>
          <p:cNvSpPr/>
          <p:nvPr/>
        </p:nvSpPr>
        <p:spPr>
          <a:xfrm>
            <a:off x="4397400" y="5103900"/>
            <a:ext cx="0" cy="29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